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6"/>
  </p:notesMasterIdLst>
  <p:handoutMasterIdLst>
    <p:handoutMasterId r:id="rId317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2029" r:id="rId169"/>
    <p:sldId id="1069" r:id="rId170"/>
    <p:sldId id="1087" r:id="rId171"/>
    <p:sldId id="1070" r:id="rId172"/>
    <p:sldId id="2030" r:id="rId173"/>
    <p:sldId id="1071" r:id="rId174"/>
    <p:sldId id="1072" r:id="rId175"/>
    <p:sldId id="1073" r:id="rId176"/>
    <p:sldId id="1074" r:id="rId177"/>
    <p:sldId id="1077" r:id="rId178"/>
    <p:sldId id="1088" r:id="rId179"/>
    <p:sldId id="1089" r:id="rId180"/>
    <p:sldId id="1090" r:id="rId181"/>
    <p:sldId id="1091" r:id="rId182"/>
    <p:sldId id="1092" r:id="rId183"/>
    <p:sldId id="1093" r:id="rId184"/>
    <p:sldId id="1094" r:id="rId185"/>
    <p:sldId id="1095" r:id="rId186"/>
    <p:sldId id="1096" r:id="rId187"/>
    <p:sldId id="1097" r:id="rId188"/>
    <p:sldId id="1098" r:id="rId189"/>
    <p:sldId id="1099" r:id="rId190"/>
    <p:sldId id="1101" r:id="rId191"/>
    <p:sldId id="2031" r:id="rId192"/>
    <p:sldId id="2032" r:id="rId193"/>
    <p:sldId id="1102" r:id="rId194"/>
    <p:sldId id="1103" r:id="rId195"/>
    <p:sldId id="1104" r:id="rId196"/>
    <p:sldId id="1418" r:id="rId197"/>
    <p:sldId id="1106" r:id="rId198"/>
    <p:sldId id="1107" r:id="rId199"/>
    <p:sldId id="1108" r:id="rId200"/>
    <p:sldId id="1109" r:id="rId201"/>
    <p:sldId id="1110" r:id="rId202"/>
    <p:sldId id="1111" r:id="rId203"/>
    <p:sldId id="1112" r:id="rId204"/>
    <p:sldId id="1113" r:id="rId205"/>
    <p:sldId id="1114" r:id="rId206"/>
    <p:sldId id="1115" r:id="rId207"/>
    <p:sldId id="1116" r:id="rId208"/>
    <p:sldId id="1117" r:id="rId209"/>
    <p:sldId id="1118" r:id="rId210"/>
    <p:sldId id="1119" r:id="rId211"/>
    <p:sldId id="1120" r:id="rId212"/>
    <p:sldId id="1124" r:id="rId213"/>
    <p:sldId id="1121" r:id="rId214"/>
    <p:sldId id="1122" r:id="rId215"/>
    <p:sldId id="1123" r:id="rId216"/>
    <p:sldId id="1006" r:id="rId217"/>
    <p:sldId id="1125" r:id="rId218"/>
    <p:sldId id="1126" r:id="rId219"/>
    <p:sldId id="1127" r:id="rId220"/>
    <p:sldId id="1128" r:id="rId221"/>
    <p:sldId id="1129" r:id="rId222"/>
    <p:sldId id="1130" r:id="rId223"/>
    <p:sldId id="1131" r:id="rId224"/>
    <p:sldId id="1132" r:id="rId225"/>
    <p:sldId id="1133" r:id="rId226"/>
    <p:sldId id="1134" r:id="rId227"/>
    <p:sldId id="1135" r:id="rId228"/>
    <p:sldId id="1297" r:id="rId229"/>
    <p:sldId id="1298" r:id="rId230"/>
    <p:sldId id="1301" r:id="rId231"/>
    <p:sldId id="1302" r:id="rId232"/>
    <p:sldId id="1303" r:id="rId233"/>
    <p:sldId id="1304" r:id="rId234"/>
    <p:sldId id="1305" r:id="rId235"/>
    <p:sldId id="1306" r:id="rId236"/>
    <p:sldId id="1307" r:id="rId237"/>
    <p:sldId id="1308" r:id="rId238"/>
    <p:sldId id="1359" r:id="rId239"/>
    <p:sldId id="1309" r:id="rId240"/>
    <p:sldId id="1310" r:id="rId241"/>
    <p:sldId id="2011" r:id="rId242"/>
    <p:sldId id="2012" r:id="rId243"/>
    <p:sldId id="2013" r:id="rId244"/>
    <p:sldId id="2014" r:id="rId245"/>
    <p:sldId id="2015" r:id="rId246"/>
    <p:sldId id="1312" r:id="rId247"/>
    <p:sldId id="2033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1783" r:id="rId256"/>
    <p:sldId id="1784" r:id="rId257"/>
    <p:sldId id="1785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1421" r:id="rId267"/>
    <p:sldId id="1379" r:id="rId268"/>
    <p:sldId id="1787" r:id="rId269"/>
    <p:sldId id="1788" r:id="rId270"/>
    <p:sldId id="1789" r:id="rId271"/>
    <p:sldId id="2016" r:id="rId272"/>
    <p:sldId id="2017" r:id="rId273"/>
    <p:sldId id="1139" r:id="rId274"/>
    <p:sldId id="1140" r:id="rId275"/>
    <p:sldId id="1317" r:id="rId276"/>
    <p:sldId id="1141" r:id="rId277"/>
    <p:sldId id="1318" r:id="rId278"/>
    <p:sldId id="1320" r:id="rId279"/>
    <p:sldId id="1319" r:id="rId280"/>
    <p:sldId id="2018" r:id="rId281"/>
    <p:sldId id="1321" r:id="rId282"/>
    <p:sldId id="1322" r:id="rId283"/>
    <p:sldId id="1323" r:id="rId284"/>
    <p:sldId id="1299" r:id="rId285"/>
    <p:sldId id="1143" r:id="rId286"/>
    <p:sldId id="1144" r:id="rId287"/>
    <p:sldId id="1145" r:id="rId288"/>
    <p:sldId id="1146" r:id="rId289"/>
    <p:sldId id="1147" r:id="rId290"/>
    <p:sldId id="1148" r:id="rId291"/>
    <p:sldId id="1149" r:id="rId292"/>
    <p:sldId id="1150" r:id="rId293"/>
    <p:sldId id="1151" r:id="rId294"/>
    <p:sldId id="1152" r:id="rId295"/>
    <p:sldId id="1153" r:id="rId296"/>
    <p:sldId id="1154" r:id="rId297"/>
    <p:sldId id="1155" r:id="rId298"/>
    <p:sldId id="1156" r:id="rId299"/>
    <p:sldId id="1157" r:id="rId300"/>
    <p:sldId id="1158" r:id="rId301"/>
    <p:sldId id="1159" r:id="rId302"/>
    <p:sldId id="1160" r:id="rId303"/>
    <p:sldId id="1163" r:id="rId304"/>
    <p:sldId id="1164" r:id="rId305"/>
    <p:sldId id="1165" r:id="rId306"/>
    <p:sldId id="1166" r:id="rId307"/>
    <p:sldId id="1167" r:id="rId308"/>
    <p:sldId id="1168" r:id="rId309"/>
    <p:sldId id="1169" r:id="rId310"/>
    <p:sldId id="1170" r:id="rId311"/>
    <p:sldId id="1171" r:id="rId312"/>
    <p:sldId id="1172" r:id="rId313"/>
    <p:sldId id="1173" r:id="rId314"/>
    <p:sldId id="1174" r:id="rId315"/>
  </p:sldIdLst>
  <p:sldSz cx="10440988" cy="6858000"/>
  <p:notesSz cx="6797675" cy="9926638"/>
  <p:embeddedFontLst>
    <p:embeddedFont>
      <p:font typeface="Calvin" panose="020B0600000101010101"/>
      <p:regular r:id="rId318"/>
    </p:embeddedFont>
    <p:embeddedFont>
      <p:font typeface="Cambria Math" panose="02040503050406030204" pitchFamily="18" charset="0"/>
      <p:regular r:id="rId319"/>
    </p:embeddedFont>
    <p:embeddedFont>
      <p:font typeface="Candara" panose="020E0502030303020204" pitchFamily="34" charset="0"/>
      <p:regular r:id="rId320"/>
      <p:bold r:id="rId321"/>
      <p:italic r:id="rId322"/>
      <p:boldItalic r:id="rId323"/>
    </p:embeddedFont>
    <p:embeddedFont>
      <p:font typeface="Consolas" panose="020B0609020204030204" pitchFamily="49" charset="0"/>
      <p:regular r:id="rId324"/>
      <p:bold r:id="rId325"/>
      <p:italic r:id="rId326"/>
      <p:boldItalic r:id="rId327"/>
    </p:embeddedFont>
    <p:embeddedFont>
      <p:font typeface="Microsoft Sans Serif" panose="020B0604020202020204" pitchFamily="34" charset="0"/>
      <p:regular r:id="rId328"/>
    </p:embeddedFont>
    <p:embeddedFont>
      <p:font typeface="고도 B" panose="02000503000000020004" pitchFamily="2" charset="-127"/>
      <p:regular r:id="rId329"/>
    </p:embeddedFont>
    <p:embeddedFont>
      <p:font typeface="고도 M" panose="02000503000000020004" pitchFamily="2" charset="-127"/>
      <p:regular r:id="rId330"/>
    </p:embeddedFont>
    <p:embeddedFont>
      <p:font typeface="나눔스퀘어 ExtraBold" panose="020B0600000101010101" pitchFamily="50" charset="-127"/>
      <p:bold r:id="rId331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 Semilight" panose="020B0502040204020203" pitchFamily="50" charset="-127"/>
      <p:regular r:id="rId3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71" d="100"/>
          <a:sy n="171" d="100"/>
        </p:scale>
        <p:origin x="1480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7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9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viewProps" Target="view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handoutMaster" Target="handoutMasters/handoutMaster1.xml"/><Relationship Id="rId338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.fntdata"/><Relationship Id="rId339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2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3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3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4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1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1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font" Target="fonts/font17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8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presProps" Target="pres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110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86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266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1225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7852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17" Type="http://schemas.openxmlformats.org/officeDocument/2006/relationships/image" Target="../media/image2430.png"/><Relationship Id="rId25" Type="http://schemas.openxmlformats.org/officeDocument/2006/relationships/image" Target="../media/image136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32" Type="http://schemas.openxmlformats.org/officeDocument/2006/relationships/image" Target="../media/image152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9" Type="http://schemas.openxmlformats.org/officeDocument/2006/relationships/image" Target="../media/image130.png"/><Relationship Id="rId31" Type="http://schemas.openxmlformats.org/officeDocument/2006/relationships/image" Target="../media/image149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1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244.png"/><Relationship Id="rId20" Type="http://schemas.openxmlformats.org/officeDocument/2006/relationships/image" Target="../media/image15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0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0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0.png"/><Relationship Id="rId30" Type="http://schemas.openxmlformats.org/officeDocument/2006/relationships/image" Target="../media/image1200.png"/><Relationship Id="rId35" Type="http://schemas.openxmlformats.org/officeDocument/2006/relationships/image" Target="../media/image1350.png"/><Relationship Id="rId8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48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0.png"/><Relationship Id="rId39" Type="http://schemas.openxmlformats.org/officeDocument/2006/relationships/image" Target="../media/image164.png"/><Relationship Id="rId21" Type="http://schemas.openxmlformats.org/officeDocument/2006/relationships/image" Target="../media/image1380.png"/><Relationship Id="rId34" Type="http://schemas.openxmlformats.org/officeDocument/2006/relationships/image" Target="../media/image160.png"/><Relationship Id="rId42" Type="http://schemas.openxmlformats.org/officeDocument/2006/relationships/image" Target="../media/image221.png"/><Relationship Id="rId17" Type="http://schemas.openxmlformats.org/officeDocument/2006/relationships/image" Target="../media/image2570.png"/><Relationship Id="rId25" Type="http://schemas.openxmlformats.org/officeDocument/2006/relationships/image" Target="../media/image1490.png"/><Relationship Id="rId33" Type="http://schemas.openxmlformats.org/officeDocument/2006/relationships/image" Target="../media/image175.png"/><Relationship Id="rId38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20" Type="http://schemas.openxmlformats.org/officeDocument/2006/relationships/image" Target="../media/image1370.png"/><Relationship Id="rId29" Type="http://schemas.openxmlformats.org/officeDocument/2006/relationships/image" Target="../media/image158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40" Type="http://schemas.openxmlformats.org/officeDocument/2006/relationships/image" Target="../media/image176.png"/><Relationship Id="rId23" Type="http://schemas.openxmlformats.org/officeDocument/2006/relationships/image" Target="../media/image1401.png"/><Relationship Id="rId28" Type="http://schemas.openxmlformats.org/officeDocument/2006/relationships/image" Target="../media/image1560.png"/><Relationship Id="rId36" Type="http://schemas.openxmlformats.org/officeDocument/2006/relationships/image" Target="../media/image208.png"/><Relationship Id="rId19" Type="http://schemas.openxmlformats.org/officeDocument/2006/relationships/image" Target="../media/image1360.png"/><Relationship Id="rId31" Type="http://schemas.openxmlformats.org/officeDocument/2006/relationships/image" Target="../media/image166.png"/><Relationship Id="rId22" Type="http://schemas.openxmlformats.org/officeDocument/2006/relationships/image" Target="../media/image1391.png"/><Relationship Id="rId27" Type="http://schemas.openxmlformats.org/officeDocument/2006/relationships/image" Target="../media/image1530.png"/><Relationship Id="rId30" Type="http://schemas.openxmlformats.org/officeDocument/2006/relationships/image" Target="../media/image1591.png"/><Relationship Id="rId35" Type="http://schemas.openxmlformats.org/officeDocument/2006/relationships/image" Target="../media/image2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49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261.jpe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50.jpeg"/><Relationship Id="rId9" Type="http://schemas.openxmlformats.org/officeDocument/2006/relationships/image" Target="../media/image25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18" Type="http://schemas.openxmlformats.org/officeDocument/2006/relationships/image" Target="../media/image265.png"/><Relationship Id="rId3" Type="http://schemas.openxmlformats.org/officeDocument/2006/relationships/image" Target="../media/image249.jpeg"/><Relationship Id="rId7" Type="http://schemas.openxmlformats.org/officeDocument/2006/relationships/image" Target="../media/image2870.png"/><Relationship Id="rId12" Type="http://schemas.openxmlformats.org/officeDocument/2006/relationships/image" Target="../media/image262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56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49.jpeg"/><Relationship Id="rId5" Type="http://schemas.openxmlformats.org/officeDocument/2006/relationships/image" Target="../media/image2930.png"/><Relationship Id="rId15" Type="http://schemas.openxmlformats.org/officeDocument/2006/relationships/image" Target="../media/image258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9.png"/><Relationship Id="rId18" Type="http://schemas.openxmlformats.org/officeDocument/2006/relationships/image" Target="../media/image250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8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7.png"/><Relationship Id="rId5" Type="http://schemas.openxmlformats.org/officeDocument/2006/relationships/image" Target="../media/image2990.png"/><Relationship Id="rId10" Type="http://schemas.openxmlformats.org/officeDocument/2006/relationships/image" Target="../media/image256.svg"/><Relationship Id="rId4" Type="http://schemas.openxmlformats.org/officeDocument/2006/relationships/image" Target="../media/image2920.png"/><Relationship Id="rId9" Type="http://schemas.openxmlformats.org/officeDocument/2006/relationships/image" Target="../media/image255.png"/><Relationship Id="rId14" Type="http://schemas.openxmlformats.org/officeDocument/2006/relationships/image" Target="../media/image2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67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84.pn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68.png"/><Relationship Id="rId9" Type="http://schemas.openxmlformats.org/officeDocument/2006/relationships/image" Target="../media/image2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3500.png"/><Relationship Id="rId4" Type="http://schemas.openxmlformats.org/officeDocument/2006/relationships/image" Target="../media/image344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287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1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4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5.sv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6BFE-D29A-47BD-B647-385528CE2FD6}"/>
              </a:ext>
            </a:extLst>
          </p:cNvPr>
          <p:cNvSpPr txBox="1"/>
          <p:nvPr/>
        </p:nvSpPr>
        <p:spPr>
          <a:xfrm>
            <a:off x="6339747" y="92801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B9FAD-7775-4465-86D4-7B591ADF1F13}"/>
              </a:ext>
            </a:extLst>
          </p:cNvPr>
          <p:cNvSpPr/>
          <p:nvPr/>
        </p:nvSpPr>
        <p:spPr>
          <a:xfrm>
            <a:off x="7299158" y="2137611"/>
            <a:ext cx="2875547" cy="2743200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D075C-4B92-4B72-9435-6AD8374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29" y="1723937"/>
            <a:ext cx="3486329" cy="3410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555208-3248-4975-A465-5C15A7AB75B3}"/>
              </a:ext>
            </a:extLst>
          </p:cNvPr>
          <p:cNvCxnSpPr/>
          <p:nvPr/>
        </p:nvCxnSpPr>
        <p:spPr>
          <a:xfrm flipH="1">
            <a:off x="7686710" y="1794710"/>
            <a:ext cx="2141621" cy="3308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1EAAD1-AE16-4142-AB37-B33C3DB9E876}"/>
              </a:ext>
            </a:extLst>
          </p:cNvPr>
          <p:cNvSpPr/>
          <p:nvPr/>
        </p:nvSpPr>
        <p:spPr>
          <a:xfrm>
            <a:off x="9350384" y="36495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C102163-BF6B-410F-B3D9-9D3A477F323F}"/>
              </a:ext>
            </a:extLst>
          </p:cNvPr>
          <p:cNvSpPr/>
          <p:nvPr/>
        </p:nvSpPr>
        <p:spPr>
          <a:xfrm>
            <a:off x="9284210" y="38220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437A23C-F54B-45BB-8CFE-A348D2BD10F2}"/>
              </a:ext>
            </a:extLst>
          </p:cNvPr>
          <p:cNvSpPr/>
          <p:nvPr/>
        </p:nvSpPr>
        <p:spPr>
          <a:xfrm>
            <a:off x="9590013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06F6B11-9554-4925-AD61-C865950F87A8}"/>
              </a:ext>
            </a:extLst>
          </p:cNvPr>
          <p:cNvSpPr/>
          <p:nvPr/>
        </p:nvSpPr>
        <p:spPr>
          <a:xfrm>
            <a:off x="9523839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C69934-F87E-4989-A6B6-AD40A221BB0F}"/>
              </a:ext>
            </a:extLst>
          </p:cNvPr>
          <p:cNvSpPr/>
          <p:nvPr/>
        </p:nvSpPr>
        <p:spPr>
          <a:xfrm>
            <a:off x="9502784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869F6E-34DB-4EB0-B6B3-1520AD686452}"/>
              </a:ext>
            </a:extLst>
          </p:cNvPr>
          <p:cNvSpPr/>
          <p:nvPr/>
        </p:nvSpPr>
        <p:spPr>
          <a:xfrm>
            <a:off x="9436610" y="39744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86D76F-166D-4C2D-8FFA-5598DC4474DF}"/>
              </a:ext>
            </a:extLst>
          </p:cNvPr>
          <p:cNvSpPr/>
          <p:nvPr/>
        </p:nvSpPr>
        <p:spPr>
          <a:xfrm>
            <a:off x="9742413" y="37819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55C99E-1F12-477F-9277-2B8590B011E1}"/>
              </a:ext>
            </a:extLst>
          </p:cNvPr>
          <p:cNvSpPr/>
          <p:nvPr/>
        </p:nvSpPr>
        <p:spPr>
          <a:xfrm>
            <a:off x="9676239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28C8080-E02C-4F95-AD48-16E59854D6FA}"/>
              </a:ext>
            </a:extLst>
          </p:cNvPr>
          <p:cNvSpPr/>
          <p:nvPr/>
        </p:nvSpPr>
        <p:spPr>
          <a:xfrm>
            <a:off x="9655184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9603F68-E544-44B3-BDF3-18446C5447B6}"/>
              </a:ext>
            </a:extLst>
          </p:cNvPr>
          <p:cNvSpPr/>
          <p:nvPr/>
        </p:nvSpPr>
        <p:spPr>
          <a:xfrm>
            <a:off x="9589010" y="41268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A73D13-EFFE-4C08-809F-15C3FCF2DAE7}"/>
              </a:ext>
            </a:extLst>
          </p:cNvPr>
          <p:cNvSpPr/>
          <p:nvPr/>
        </p:nvSpPr>
        <p:spPr>
          <a:xfrm>
            <a:off x="9894813" y="39343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405E667-2DFA-47F2-BEAA-7B70AF82AA8C}"/>
              </a:ext>
            </a:extLst>
          </p:cNvPr>
          <p:cNvSpPr/>
          <p:nvPr/>
        </p:nvSpPr>
        <p:spPr>
          <a:xfrm>
            <a:off x="9828639" y="41067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023F0D0-7381-489D-A701-45E8DEB708B2}"/>
              </a:ext>
            </a:extLst>
          </p:cNvPr>
          <p:cNvSpPr/>
          <p:nvPr/>
        </p:nvSpPr>
        <p:spPr>
          <a:xfrm>
            <a:off x="9094904" y="39924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2C7A880-9F2A-482F-966B-400A32203D42}"/>
              </a:ext>
            </a:extLst>
          </p:cNvPr>
          <p:cNvSpPr/>
          <p:nvPr/>
        </p:nvSpPr>
        <p:spPr>
          <a:xfrm>
            <a:off x="9028730" y="41649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B631154-E58F-4959-991F-3DD12A641EF0}"/>
              </a:ext>
            </a:extLst>
          </p:cNvPr>
          <p:cNvSpPr/>
          <p:nvPr/>
        </p:nvSpPr>
        <p:spPr>
          <a:xfrm>
            <a:off x="9334533" y="39724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39BA980-9C1D-48A5-89B5-95412402C84F}"/>
              </a:ext>
            </a:extLst>
          </p:cNvPr>
          <p:cNvSpPr/>
          <p:nvPr/>
        </p:nvSpPr>
        <p:spPr>
          <a:xfrm>
            <a:off x="9268359" y="41448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38BAED6-78AD-448C-8DEF-68D05B5E7F44}"/>
              </a:ext>
            </a:extLst>
          </p:cNvPr>
          <p:cNvSpPr/>
          <p:nvPr/>
        </p:nvSpPr>
        <p:spPr>
          <a:xfrm>
            <a:off x="9543892" y="428925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318EE2-ACB7-45D8-B922-0F884A02D117}"/>
              </a:ext>
            </a:extLst>
          </p:cNvPr>
          <p:cNvSpPr/>
          <p:nvPr/>
        </p:nvSpPr>
        <p:spPr>
          <a:xfrm>
            <a:off x="8873011" y="3836066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0065E7-C80C-4C6C-9C7C-C8E63EE153B9}"/>
              </a:ext>
            </a:extLst>
          </p:cNvPr>
          <p:cNvSpPr/>
          <p:nvPr/>
        </p:nvSpPr>
        <p:spPr>
          <a:xfrm>
            <a:off x="9178814" y="3643560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E9A3940-9DA3-4620-A8D8-1B487D2A5922}"/>
              </a:ext>
            </a:extLst>
          </p:cNvPr>
          <p:cNvSpPr/>
          <p:nvPr/>
        </p:nvSpPr>
        <p:spPr>
          <a:xfrm>
            <a:off x="9112640" y="3816013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1F6954-CD65-4721-A04A-C16213BBF6A5}"/>
              </a:ext>
            </a:extLst>
          </p:cNvPr>
          <p:cNvSpPr/>
          <p:nvPr/>
        </p:nvSpPr>
        <p:spPr>
          <a:xfrm>
            <a:off x="8971535" y="369670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44E912C-F45F-4429-B8CB-451C83799947}"/>
              </a:ext>
            </a:extLst>
          </p:cNvPr>
          <p:cNvSpPr/>
          <p:nvPr/>
        </p:nvSpPr>
        <p:spPr>
          <a:xfrm>
            <a:off x="9007244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FE597D-5B39-4058-8BED-3CCEF8D3E95F}"/>
              </a:ext>
            </a:extLst>
          </p:cNvPr>
          <p:cNvSpPr/>
          <p:nvPr/>
        </p:nvSpPr>
        <p:spPr>
          <a:xfrm>
            <a:off x="9178814" y="340092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5428639-5F40-4BB3-A8F8-07C80C61892D}"/>
              </a:ext>
            </a:extLst>
          </p:cNvPr>
          <p:cNvSpPr/>
          <p:nvPr/>
        </p:nvSpPr>
        <p:spPr>
          <a:xfrm>
            <a:off x="9391371" y="3420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29E0327-AB6F-4D0C-8685-FB39A7620FD5}"/>
              </a:ext>
            </a:extLst>
          </p:cNvPr>
          <p:cNvSpPr/>
          <p:nvPr/>
        </p:nvSpPr>
        <p:spPr>
          <a:xfrm>
            <a:off x="8128981" y="257475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6FA68EE-AFB3-4F67-B6B5-BF0467EA99EE}"/>
              </a:ext>
            </a:extLst>
          </p:cNvPr>
          <p:cNvSpPr/>
          <p:nvPr/>
        </p:nvSpPr>
        <p:spPr>
          <a:xfrm>
            <a:off x="8350873" y="2566739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8D7FD95-145D-43B0-A50F-717F6F39EAFE}"/>
              </a:ext>
            </a:extLst>
          </p:cNvPr>
          <p:cNvSpPr/>
          <p:nvPr/>
        </p:nvSpPr>
        <p:spPr>
          <a:xfrm>
            <a:off x="8608358" y="274320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10101E2-10F1-412F-99DD-5D422567F3A4}"/>
              </a:ext>
            </a:extLst>
          </p:cNvPr>
          <p:cNvSpPr/>
          <p:nvPr/>
        </p:nvSpPr>
        <p:spPr>
          <a:xfrm>
            <a:off x="8830250" y="273518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8C33051-886D-4F37-93AD-AFE080D44FA7}"/>
              </a:ext>
            </a:extLst>
          </p:cNvPr>
          <p:cNvSpPr/>
          <p:nvPr/>
        </p:nvSpPr>
        <p:spPr>
          <a:xfrm>
            <a:off x="8163591" y="20493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5CA99E9-F740-43F3-B6E4-8B1A9ED45063}"/>
              </a:ext>
            </a:extLst>
          </p:cNvPr>
          <p:cNvSpPr/>
          <p:nvPr/>
        </p:nvSpPr>
        <p:spPr>
          <a:xfrm>
            <a:off x="8385483" y="204136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DD6CFF-A313-438E-9028-F0C7B668001E}"/>
              </a:ext>
            </a:extLst>
          </p:cNvPr>
          <p:cNvSpPr/>
          <p:nvPr/>
        </p:nvSpPr>
        <p:spPr>
          <a:xfrm>
            <a:off x="8474285" y="244742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BC69FD5-13D6-4E0C-904B-7FDF480C4154}"/>
              </a:ext>
            </a:extLst>
          </p:cNvPr>
          <p:cNvSpPr/>
          <p:nvPr/>
        </p:nvSpPr>
        <p:spPr>
          <a:xfrm>
            <a:off x="8696177" y="2439410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1341ECB-CEB2-4A1E-8BCB-B86DF065B44C}"/>
              </a:ext>
            </a:extLst>
          </p:cNvPr>
          <p:cNvSpPr/>
          <p:nvPr/>
        </p:nvSpPr>
        <p:spPr>
          <a:xfrm>
            <a:off x="8449217" y="299185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419CB84-7F64-43BA-BC77-26C96F953EEA}"/>
              </a:ext>
            </a:extLst>
          </p:cNvPr>
          <p:cNvSpPr/>
          <p:nvPr/>
        </p:nvSpPr>
        <p:spPr>
          <a:xfrm>
            <a:off x="8671109" y="298383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93F7EBE-2944-475F-B017-AA90A3939A5E}"/>
              </a:ext>
            </a:extLst>
          </p:cNvPr>
          <p:cNvSpPr/>
          <p:nvPr/>
        </p:nvSpPr>
        <p:spPr>
          <a:xfrm>
            <a:off x="8478253" y="228750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BD5F63-11AD-4985-8ACF-5FA4C76D5965}"/>
              </a:ext>
            </a:extLst>
          </p:cNvPr>
          <p:cNvSpPr/>
          <p:nvPr/>
        </p:nvSpPr>
        <p:spPr>
          <a:xfrm>
            <a:off x="8700145" y="227948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A0F32F1-9B19-4D86-8266-CCE77977F6C4}"/>
              </a:ext>
            </a:extLst>
          </p:cNvPr>
          <p:cNvSpPr/>
          <p:nvPr/>
        </p:nvSpPr>
        <p:spPr>
          <a:xfrm>
            <a:off x="7967567" y="261144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911B920-9DA1-4D79-85D0-E159DDED8853}"/>
              </a:ext>
            </a:extLst>
          </p:cNvPr>
          <p:cNvSpPr/>
          <p:nvPr/>
        </p:nvSpPr>
        <p:spPr>
          <a:xfrm>
            <a:off x="8189459" y="260342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0544759-23D4-4199-93EC-3F295517473B}"/>
              </a:ext>
            </a:extLst>
          </p:cNvPr>
          <p:cNvSpPr/>
          <p:nvPr/>
        </p:nvSpPr>
        <p:spPr>
          <a:xfrm>
            <a:off x="7340336" y="266550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E15B20F-528F-4026-B0CD-6E74F1A8975F}"/>
              </a:ext>
            </a:extLst>
          </p:cNvPr>
          <p:cNvSpPr/>
          <p:nvPr/>
        </p:nvSpPr>
        <p:spPr>
          <a:xfrm>
            <a:off x="7562228" y="26574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AAF9FB3-72FA-43ED-A58D-86E1AFE4F6C2}"/>
              </a:ext>
            </a:extLst>
          </p:cNvPr>
          <p:cNvSpPr/>
          <p:nvPr/>
        </p:nvSpPr>
        <p:spPr>
          <a:xfrm>
            <a:off x="7653005" y="369168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B40D09E-6B16-47B5-8A05-3EDEA6F89E7A}"/>
              </a:ext>
            </a:extLst>
          </p:cNvPr>
          <p:cNvSpPr/>
          <p:nvPr/>
        </p:nvSpPr>
        <p:spPr>
          <a:xfrm>
            <a:off x="7874897" y="368366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54F712B-F7BC-4D87-A543-EA8E0986C80D}"/>
              </a:ext>
            </a:extLst>
          </p:cNvPr>
          <p:cNvSpPr/>
          <p:nvPr/>
        </p:nvSpPr>
        <p:spPr>
          <a:xfrm>
            <a:off x="7480256" y="312820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944CA5A-705F-4FC5-B3D5-CE18A666CCCB}"/>
              </a:ext>
            </a:extLst>
          </p:cNvPr>
          <p:cNvSpPr/>
          <p:nvPr/>
        </p:nvSpPr>
        <p:spPr>
          <a:xfrm>
            <a:off x="7702148" y="312019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FA71958-496B-4F1E-8A6C-10DA9D5A9F7B}"/>
              </a:ext>
            </a:extLst>
          </p:cNvPr>
          <p:cNvSpPr/>
          <p:nvPr/>
        </p:nvSpPr>
        <p:spPr>
          <a:xfrm>
            <a:off x="7416456" y="348414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7637A4B-910B-4590-9B55-BE374D470A42}"/>
              </a:ext>
            </a:extLst>
          </p:cNvPr>
          <p:cNvSpPr/>
          <p:nvPr/>
        </p:nvSpPr>
        <p:spPr>
          <a:xfrm>
            <a:off x="7638348" y="347612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F66A38D-F726-4FFF-9138-FBC7EE7E4F29}"/>
              </a:ext>
            </a:extLst>
          </p:cNvPr>
          <p:cNvSpPr/>
          <p:nvPr/>
        </p:nvSpPr>
        <p:spPr>
          <a:xfrm>
            <a:off x="7724212" y="3003882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8FEF440-7FD6-4DFB-B06D-12A507EA3781}"/>
              </a:ext>
            </a:extLst>
          </p:cNvPr>
          <p:cNvSpPr/>
          <p:nvPr/>
        </p:nvSpPr>
        <p:spPr>
          <a:xfrm>
            <a:off x="7946104" y="299586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697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FB5-0BA3-49A6-AF3F-958C7759E16D}"/>
              </a:ext>
            </a:extLst>
          </p:cNvPr>
          <p:cNvSpPr txBox="1"/>
          <p:nvPr/>
        </p:nvSpPr>
        <p:spPr>
          <a:xfrm>
            <a:off x="633663" y="720340"/>
            <a:ext cx="10634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forpass(self,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z1 = np.dot(x, self.w1) + self.b1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self.a1 = self.activation(z1)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z2 = np.dot(self.a1, self.w2) + self.b2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타원 101">
            <a:extLst>
              <a:ext uri="{FF2B5EF4-FFF2-40B4-BE49-F238E27FC236}">
                <a16:creationId xmlns:a16="http://schemas.microsoft.com/office/drawing/2014/main" id="{A784E172-CE3D-43C9-9833-FBD032D29BBB}"/>
              </a:ext>
            </a:extLst>
          </p:cNvPr>
          <p:cNvSpPr/>
          <p:nvPr/>
        </p:nvSpPr>
        <p:spPr>
          <a:xfrm>
            <a:off x="3230920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E158234-DEE0-4B54-AA99-669FD1D5D080}"/>
              </a:ext>
            </a:extLst>
          </p:cNvPr>
          <p:cNvSpPr/>
          <p:nvPr/>
        </p:nvSpPr>
        <p:spPr>
          <a:xfrm>
            <a:off x="1575783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84524A-5CAE-43C3-A93C-DDE923B33911}"/>
              </a:ext>
            </a:extLst>
          </p:cNvPr>
          <p:cNvSpPr/>
          <p:nvPr/>
        </p:nvSpPr>
        <p:spPr>
          <a:xfrm>
            <a:off x="4830577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63BA1D2-DD00-4A8F-A2DF-D8EC0576BE81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61064" y="3927381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C8A73D7-2308-4E01-B4D1-8C4EF6509B3B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307153" y="3218861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4881549-2B03-4ACF-938D-95AD63F1001A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1299175" y="4189102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/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4941BE01-B33F-43E3-8C0E-E5AEDD5B4F41}"/>
              </a:ext>
            </a:extLst>
          </p:cNvPr>
          <p:cNvSpPr txBox="1"/>
          <p:nvPr/>
        </p:nvSpPr>
        <p:spPr>
          <a:xfrm>
            <a:off x="574489" y="372860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/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2A6D56-11BE-49C7-8CFF-4FB770ACBF00}"/>
              </a:ext>
            </a:extLst>
          </p:cNvPr>
          <p:cNvCxnSpPr>
            <a:cxnSpLocks/>
            <a:stCxn id="113" idx="6"/>
            <a:endCxn id="102" idx="2"/>
          </p:cNvCxnSpPr>
          <p:nvPr/>
        </p:nvCxnSpPr>
        <p:spPr>
          <a:xfrm>
            <a:off x="2382385" y="3903925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/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/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63" t="-4000" r="-1875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F88B4F9-3C7C-4AEF-B0E4-24B2BF909FB1}"/>
              </a:ext>
            </a:extLst>
          </p:cNvPr>
          <p:cNvCxnSpPr>
            <a:cxnSpLocks/>
            <a:stCxn id="144" idx="6"/>
            <a:endCxn id="126" idx="1"/>
          </p:cNvCxnSpPr>
          <p:nvPr/>
        </p:nvCxnSpPr>
        <p:spPr>
          <a:xfrm flipV="1">
            <a:off x="7236837" y="3903925"/>
            <a:ext cx="2341795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4DF8613-62C7-42E6-B4AA-8E3B775632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3571" y="2972323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5127F47-5EEE-4D19-AEFD-018028E5B55D}"/>
              </a:ext>
            </a:extLst>
          </p:cNvPr>
          <p:cNvSpPr txBox="1"/>
          <p:nvPr/>
        </p:nvSpPr>
        <p:spPr>
          <a:xfrm>
            <a:off x="6661828" y="258236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/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E1A0ED4C-699D-4B4C-9B92-1124F4205CCC}"/>
              </a:ext>
            </a:extLst>
          </p:cNvPr>
          <p:cNvSpPr txBox="1"/>
          <p:nvPr/>
        </p:nvSpPr>
        <p:spPr>
          <a:xfrm>
            <a:off x="8052178" y="49586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/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blipFill>
                <a:blip r:embed="rId2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/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735A722-E63E-4CB2-874B-B9BD7FD7C9F7}"/>
              </a:ext>
            </a:extLst>
          </p:cNvPr>
          <p:cNvCxnSpPr>
            <a:cxnSpLocks/>
            <a:stCxn id="102" idx="6"/>
            <a:endCxn id="114" idx="2"/>
          </p:cNvCxnSpPr>
          <p:nvPr/>
        </p:nvCxnSpPr>
        <p:spPr>
          <a:xfrm>
            <a:off x="4037522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B762733E-583E-4121-B0DF-0BFE543D7532}"/>
              </a:ext>
            </a:extLst>
          </p:cNvPr>
          <p:cNvSpPr/>
          <p:nvPr/>
        </p:nvSpPr>
        <p:spPr>
          <a:xfrm>
            <a:off x="6430235" y="350103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39CF0F4-1980-49A8-8CAC-EDF5AAE0DC4B}"/>
              </a:ext>
            </a:extLst>
          </p:cNvPr>
          <p:cNvCxnSpPr>
            <a:cxnSpLocks/>
          </p:cNvCxnSpPr>
          <p:nvPr/>
        </p:nvCxnSpPr>
        <p:spPr>
          <a:xfrm>
            <a:off x="5637180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/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624DD92-7ED2-4FDD-A49D-697442FBC79F}"/>
              </a:ext>
            </a:extLst>
          </p:cNvPr>
          <p:cNvCxnSpPr>
            <a:cxnSpLocks/>
          </p:cNvCxnSpPr>
          <p:nvPr/>
        </p:nvCxnSpPr>
        <p:spPr>
          <a:xfrm>
            <a:off x="4561412" y="321876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/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blipFill>
                <a:blip r:embed="rId27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4DEAEA-3626-400F-96F2-7A56A962EA1F}"/>
              </a:ext>
            </a:extLst>
          </p:cNvPr>
          <p:cNvCxnSpPr>
            <a:cxnSpLocks/>
          </p:cNvCxnSpPr>
          <p:nvPr/>
        </p:nvCxnSpPr>
        <p:spPr>
          <a:xfrm flipV="1">
            <a:off x="4633210" y="422257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/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/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/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/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50265F2-725A-42EC-8715-5391DA28B650}"/>
              </a:ext>
            </a:extLst>
          </p:cNvPr>
          <p:cNvCxnSpPr>
            <a:cxnSpLocks/>
            <a:endCxn id="153" idx="2"/>
          </p:cNvCxnSpPr>
          <p:nvPr/>
        </p:nvCxnSpPr>
        <p:spPr>
          <a:xfrm rot="10800000">
            <a:off x="6093371" y="4296063"/>
            <a:ext cx="1913088" cy="84543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C1A40-45BE-45CB-964D-8049CB814231}"/>
              </a:ext>
            </a:extLst>
          </p:cNvPr>
          <p:cNvSpPr txBox="1"/>
          <p:nvPr/>
        </p:nvSpPr>
        <p:spPr>
          <a:xfrm>
            <a:off x="7419311" y="527379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err=(a-y)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/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연결선: 구부러짐 159">
            <a:extLst>
              <a:ext uri="{FF2B5EF4-FFF2-40B4-BE49-F238E27FC236}">
                <a16:creationId xmlns:a16="http://schemas.microsoft.com/office/drawing/2014/main" id="{FC7FBF69-A6CD-45E9-A0DC-2A561D6E330C}"/>
              </a:ext>
            </a:extLst>
          </p:cNvPr>
          <p:cNvCxnSpPr>
            <a:cxnSpLocks/>
            <a:stCxn id="153" idx="2"/>
            <a:endCxn id="149" idx="2"/>
          </p:cNvCxnSpPr>
          <p:nvPr/>
        </p:nvCxnSpPr>
        <p:spPr>
          <a:xfrm rot="5400000" flipH="1">
            <a:off x="4678573" y="2881265"/>
            <a:ext cx="1046546" cy="1783051"/>
          </a:xfrm>
          <a:prstGeom prst="curvedConnector3">
            <a:avLst>
              <a:gd name="adj1" fmla="val -21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구부러짐 160">
            <a:extLst>
              <a:ext uri="{FF2B5EF4-FFF2-40B4-BE49-F238E27FC236}">
                <a16:creationId xmlns:a16="http://schemas.microsoft.com/office/drawing/2014/main" id="{C3755918-136A-4C60-B33B-4876C69AF9CD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4985792" y="3798658"/>
            <a:ext cx="610174" cy="1604984"/>
          </a:xfrm>
          <a:prstGeom prst="curvedConnector3">
            <a:avLst>
              <a:gd name="adj1" fmla="val 137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AD082FC-05C1-45D8-8E62-90B33CDF512C}"/>
              </a:ext>
            </a:extLst>
          </p:cNvPr>
          <p:cNvSpPr txBox="1"/>
          <p:nvPr/>
        </p:nvSpPr>
        <p:spPr>
          <a:xfrm>
            <a:off x="-180541" y="408950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(364,30)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4377E37-2A1D-4DC4-BE4E-99C71F65A92A}"/>
              </a:ext>
            </a:extLst>
          </p:cNvPr>
          <p:cNvSpPr txBox="1"/>
          <p:nvPr/>
        </p:nvSpPr>
        <p:spPr>
          <a:xfrm>
            <a:off x="514844" y="31147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(30,2)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5BD46-EE36-4178-AD1C-D3B09AC4A17C}"/>
              </a:ext>
            </a:extLst>
          </p:cNvPr>
          <p:cNvSpPr txBox="1"/>
          <p:nvPr/>
        </p:nvSpPr>
        <p:spPr>
          <a:xfrm>
            <a:off x="738334" y="485696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75D5601-9442-43FA-81A0-E665B59F1287}"/>
              </a:ext>
            </a:extLst>
          </p:cNvPr>
          <p:cNvSpPr txBox="1"/>
          <p:nvPr/>
        </p:nvSpPr>
        <p:spPr>
          <a:xfrm>
            <a:off x="2173348" y="4289557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DA413E-C5BC-4496-AF2C-9A106B93714E}"/>
              </a:ext>
            </a:extLst>
          </p:cNvPr>
          <p:cNvSpPr txBox="1"/>
          <p:nvPr/>
        </p:nvSpPr>
        <p:spPr>
          <a:xfrm>
            <a:off x="3803964" y="416866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2E2C43B-B502-4563-A56B-BAD263B00D2A}"/>
              </a:ext>
            </a:extLst>
          </p:cNvPr>
          <p:cNvSpPr txBox="1"/>
          <p:nvPr/>
        </p:nvSpPr>
        <p:spPr>
          <a:xfrm>
            <a:off x="4436325" y="2693106"/>
            <a:ext cx="69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7F1DF3-122E-4716-8C58-F68F0DABED4B}"/>
              </a:ext>
            </a:extLst>
          </p:cNvPr>
          <p:cNvSpPr txBox="1"/>
          <p:nvPr/>
        </p:nvSpPr>
        <p:spPr>
          <a:xfrm>
            <a:off x="4086405" y="4725325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84D828-5C31-4348-8322-9DA26862D6CB}"/>
              </a:ext>
            </a:extLst>
          </p:cNvPr>
          <p:cNvSpPr txBox="1"/>
          <p:nvPr/>
        </p:nvSpPr>
        <p:spPr>
          <a:xfrm>
            <a:off x="5560613" y="42843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718831-4817-4F53-BBAF-DF0982495184}"/>
              </a:ext>
            </a:extLst>
          </p:cNvPr>
          <p:cNvSpPr txBox="1"/>
          <p:nvPr/>
        </p:nvSpPr>
        <p:spPr>
          <a:xfrm>
            <a:off x="7201088" y="4162588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2668E7-4558-47B8-A29C-179241D816B4}"/>
              </a:ext>
            </a:extLst>
          </p:cNvPr>
          <p:cNvSpPr txBox="1"/>
          <p:nvPr/>
        </p:nvSpPr>
        <p:spPr>
          <a:xfrm>
            <a:off x="9254477" y="400257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E1A130-17A6-49B4-B5B4-70F562C23AFB}"/>
              </a:ext>
            </a:extLst>
          </p:cNvPr>
          <p:cNvSpPr txBox="1"/>
          <p:nvPr/>
        </p:nvSpPr>
        <p:spPr>
          <a:xfrm>
            <a:off x="8405988" y="557340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C8CEB9-EBC1-43DE-AE3A-072E74A3250F}"/>
              </a:ext>
            </a:extLst>
          </p:cNvPr>
          <p:cNvSpPr txBox="1"/>
          <p:nvPr/>
        </p:nvSpPr>
        <p:spPr>
          <a:xfrm>
            <a:off x="7134883" y="5563346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C72B1-19FB-4550-8293-1831495F55EF}"/>
              </a:ext>
            </a:extLst>
          </p:cNvPr>
          <p:cNvSpPr txBox="1"/>
          <p:nvPr/>
        </p:nvSpPr>
        <p:spPr>
          <a:xfrm>
            <a:off x="6352674" y="1292253"/>
            <a:ext cx="20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(364,1)=&gt;(2,1)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ABE9B66-4A32-44CF-83CF-F6B6D2CC2506}"/>
              </a:ext>
            </a:extLst>
          </p:cNvPr>
          <p:cNvSpPr txBox="1"/>
          <p:nvPr/>
        </p:nvSpPr>
        <p:spPr>
          <a:xfrm>
            <a:off x="5537752" y="129144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(2,364)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/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=np.sum(err,axis=0)/364</a:t>
                </a:r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D3D59E-F9E3-494E-A91A-28ABB1B9D33E}"/>
              </a:ext>
            </a:extLst>
          </p:cNvPr>
          <p:cNvSpPr/>
          <p:nvPr/>
        </p:nvSpPr>
        <p:spPr>
          <a:xfrm>
            <a:off x="9006579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EF0A2-6F19-46BA-9719-6D4BF7FC28AF}"/>
              </a:ext>
            </a:extLst>
          </p:cNvPr>
          <p:cNvSpPr/>
          <p:nvPr/>
        </p:nvSpPr>
        <p:spPr>
          <a:xfrm>
            <a:off x="9777733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0275580-FE26-4725-BF79-CADD227E0A4E}"/>
              </a:ext>
            </a:extLst>
          </p:cNvPr>
          <p:cNvSpPr/>
          <p:nvPr/>
        </p:nvSpPr>
        <p:spPr>
          <a:xfrm>
            <a:off x="9006579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6F0ABD-A87F-45EA-B954-85AEC1ED65A8}"/>
              </a:ext>
            </a:extLst>
          </p:cNvPr>
          <p:cNvSpPr/>
          <p:nvPr/>
        </p:nvSpPr>
        <p:spPr>
          <a:xfrm>
            <a:off x="9006579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19DDBFC-46D8-4513-8375-BD9CC6D51B8D}"/>
              </a:ext>
            </a:extLst>
          </p:cNvPr>
          <p:cNvSpPr/>
          <p:nvPr/>
        </p:nvSpPr>
        <p:spPr>
          <a:xfrm>
            <a:off x="9006579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DBA65E4-800F-487E-8E8F-D38E6D241692}"/>
              </a:ext>
            </a:extLst>
          </p:cNvPr>
          <p:cNvSpPr/>
          <p:nvPr/>
        </p:nvSpPr>
        <p:spPr>
          <a:xfrm>
            <a:off x="9006579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55AA0B-23F6-43C5-8D3D-AEF300FFA0A3}"/>
              </a:ext>
            </a:extLst>
          </p:cNvPr>
          <p:cNvSpPr/>
          <p:nvPr/>
        </p:nvSpPr>
        <p:spPr>
          <a:xfrm>
            <a:off x="9006579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B40300-7388-4638-AAF7-1C6C01694679}"/>
              </a:ext>
            </a:extLst>
          </p:cNvPr>
          <p:cNvSpPr txBox="1"/>
          <p:nvPr/>
        </p:nvSpPr>
        <p:spPr>
          <a:xfrm>
            <a:off x="8540448" y="110409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E3AF611-365D-405F-A574-97186F90F387}"/>
              </a:ext>
            </a:extLst>
          </p:cNvPr>
          <p:cNvSpPr txBox="1"/>
          <p:nvPr/>
        </p:nvSpPr>
        <p:spPr>
          <a:xfrm>
            <a:off x="9651683" y="107497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C68333C-8793-42DE-8FB1-AFFCA1D474F8}"/>
              </a:ext>
            </a:extLst>
          </p:cNvPr>
          <p:cNvSpPr/>
          <p:nvPr/>
        </p:nvSpPr>
        <p:spPr>
          <a:xfrm>
            <a:off x="9777733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7834529-24AA-483F-A333-F867D35D8ED5}"/>
              </a:ext>
            </a:extLst>
          </p:cNvPr>
          <p:cNvSpPr/>
          <p:nvPr/>
        </p:nvSpPr>
        <p:spPr>
          <a:xfrm>
            <a:off x="9777733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F37D04-DE4C-4C9D-8E99-9B0672FEB11B}"/>
              </a:ext>
            </a:extLst>
          </p:cNvPr>
          <p:cNvSpPr/>
          <p:nvPr/>
        </p:nvSpPr>
        <p:spPr>
          <a:xfrm>
            <a:off x="9777733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30AD630-86B2-4DC2-BF82-AB53604C99F1}"/>
              </a:ext>
            </a:extLst>
          </p:cNvPr>
          <p:cNvSpPr/>
          <p:nvPr/>
        </p:nvSpPr>
        <p:spPr>
          <a:xfrm>
            <a:off x="9777733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103927B-BE8F-467A-B884-9FAB511A5AB6}"/>
              </a:ext>
            </a:extLst>
          </p:cNvPr>
          <p:cNvSpPr/>
          <p:nvPr/>
        </p:nvSpPr>
        <p:spPr>
          <a:xfrm>
            <a:off x="9777733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E38AC56-50C9-482B-A46C-FDD209C9DDB4}"/>
              </a:ext>
            </a:extLst>
          </p:cNvPr>
          <p:cNvSpPr txBox="1"/>
          <p:nvPr/>
        </p:nvSpPr>
        <p:spPr>
          <a:xfrm>
            <a:off x="9329753" y="209664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9BE48-8C27-4823-8259-09EF56AAC73B}"/>
              </a:ext>
            </a:extLst>
          </p:cNvPr>
          <p:cNvCxnSpPr/>
          <p:nvPr/>
        </p:nvCxnSpPr>
        <p:spPr>
          <a:xfrm>
            <a:off x="10173717" y="1569027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8068D88-02B4-437E-B58A-5EA4F4529014}"/>
              </a:ext>
            </a:extLst>
          </p:cNvPr>
          <p:cNvSpPr/>
          <p:nvPr/>
        </p:nvSpPr>
        <p:spPr>
          <a:xfrm>
            <a:off x="3328452" y="51258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F8F8C1-7B33-49EE-8394-3A2E8C88B848}"/>
              </a:ext>
            </a:extLst>
          </p:cNvPr>
          <p:cNvSpPr/>
          <p:nvPr/>
        </p:nvSpPr>
        <p:spPr>
          <a:xfrm>
            <a:off x="3328452" y="53905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CDA80D-1441-45C9-B18F-735572606EAE}"/>
              </a:ext>
            </a:extLst>
          </p:cNvPr>
          <p:cNvSpPr/>
          <p:nvPr/>
        </p:nvSpPr>
        <p:spPr>
          <a:xfrm>
            <a:off x="3328452" y="56552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30620BE-2E2B-4B63-B461-A612CDA7C85D}"/>
              </a:ext>
            </a:extLst>
          </p:cNvPr>
          <p:cNvSpPr/>
          <p:nvPr/>
        </p:nvSpPr>
        <p:spPr>
          <a:xfrm>
            <a:off x="3328452" y="59199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CE1A190-4373-43F4-94B3-0D66939335C2}"/>
              </a:ext>
            </a:extLst>
          </p:cNvPr>
          <p:cNvSpPr/>
          <p:nvPr/>
        </p:nvSpPr>
        <p:spPr>
          <a:xfrm>
            <a:off x="3328452" y="61846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D2A993-3AEF-46CB-85AB-DF1592EA4FF7}"/>
              </a:ext>
            </a:extLst>
          </p:cNvPr>
          <p:cNvSpPr/>
          <p:nvPr/>
        </p:nvSpPr>
        <p:spPr>
          <a:xfrm>
            <a:off x="3328452" y="64493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4260D585-895F-4F97-9FEF-3414849BA5EB}"/>
              </a:ext>
            </a:extLst>
          </p:cNvPr>
          <p:cNvCxnSpPr/>
          <p:nvPr/>
        </p:nvCxnSpPr>
        <p:spPr>
          <a:xfrm>
            <a:off x="3223895" y="5171503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2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739478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5965492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793984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586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7690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4714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 flipV="1">
            <a:off x="2464090" y="4547351"/>
            <a:ext cx="848535" cy="1462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268923" y="174179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4245265" y="2848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/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blipFill>
                <a:blip r:embed="rId3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/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/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blipFill>
                <a:blip r:embed="rId4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3D166BD1-87B5-48A5-A67D-586DE155574D}"/>
              </a:ext>
            </a:extLst>
          </p:cNvPr>
          <p:cNvSpPr txBox="1"/>
          <p:nvPr/>
        </p:nvSpPr>
        <p:spPr>
          <a:xfrm>
            <a:off x="471953" y="31552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/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blipFill>
                <a:blip r:embed="rId4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/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blipFill>
                <a:blip r:embed="rId4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F4B6E47-560E-4537-8A0F-11BD410DE24D}"/>
              </a:ext>
            </a:extLst>
          </p:cNvPr>
          <p:cNvSpPr txBox="1"/>
          <p:nvPr/>
        </p:nvSpPr>
        <p:spPr>
          <a:xfrm>
            <a:off x="2684184" y="79173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err_to_hidden = np.dot(err, self.w2.T) * self.a1 * (1 - self.a1)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D4BDCD-BFE1-4292-AD59-A1AA6F336018}"/>
              </a:ext>
            </a:extLst>
          </p:cNvPr>
          <p:cNvSpPr txBox="1"/>
          <p:nvPr/>
        </p:nvSpPr>
        <p:spPr>
          <a:xfrm>
            <a:off x="-813316" y="2714512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 = np.dot(x.T, err_to_hidden)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99516"/>
            <a:ext cx="9852694" cy="329320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       # length = 364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833885" y="5288182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4" y="4300280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570148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570148" y="43408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570148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539210" y="268299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width : 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545293" y="153351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height : 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9721945" y="237749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362F11-BB8F-4E5B-B122-23BFAC99700C}"/>
              </a:ext>
            </a:extLst>
          </p:cNvPr>
          <p:cNvSpPr/>
          <p:nvPr/>
        </p:nvSpPr>
        <p:spPr>
          <a:xfrm>
            <a:off x="5177589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C95AF8E-9D74-4BA9-967E-4EC667774643}"/>
              </a:ext>
            </a:extLst>
          </p:cNvPr>
          <p:cNvSpPr/>
          <p:nvPr/>
        </p:nvSpPr>
        <p:spPr>
          <a:xfrm>
            <a:off x="5462337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4B6DB5-5F3F-483B-8FAD-FE194507D445}"/>
              </a:ext>
            </a:extLst>
          </p:cNvPr>
          <p:cNvSpPr/>
          <p:nvPr/>
        </p:nvSpPr>
        <p:spPr>
          <a:xfrm>
            <a:off x="5747085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16DB684-5773-4236-9282-A649B4DBDDED}"/>
              </a:ext>
            </a:extLst>
          </p:cNvPr>
          <p:cNvSpPr/>
          <p:nvPr/>
        </p:nvSpPr>
        <p:spPr>
          <a:xfrm>
            <a:off x="5177589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7C4C0E-902B-4556-9A21-477CA28B5648}"/>
              </a:ext>
            </a:extLst>
          </p:cNvPr>
          <p:cNvSpPr/>
          <p:nvPr/>
        </p:nvSpPr>
        <p:spPr>
          <a:xfrm>
            <a:off x="5462337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2B7611-187B-41AD-94B5-3476D1CF7C62}"/>
              </a:ext>
            </a:extLst>
          </p:cNvPr>
          <p:cNvSpPr/>
          <p:nvPr/>
        </p:nvSpPr>
        <p:spPr>
          <a:xfrm>
            <a:off x="5747085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7555E4-A4A2-40B2-B961-2912FC1D9298}"/>
              </a:ext>
            </a:extLst>
          </p:cNvPr>
          <p:cNvSpPr txBox="1"/>
          <p:nvPr/>
        </p:nvSpPr>
        <p:spPr>
          <a:xfrm>
            <a:off x="5991922" y="256483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CA34B-1297-4BAD-B546-2150075AF55A}"/>
              </a:ext>
            </a:extLst>
          </p:cNvPr>
          <p:cNvSpPr txBox="1"/>
          <p:nvPr/>
        </p:nvSpPr>
        <p:spPr>
          <a:xfrm>
            <a:off x="4897758" y="25481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3D734A1-1384-44BC-A3CC-35E214B8CEA6}"/>
              </a:ext>
            </a:extLst>
          </p:cNvPr>
          <p:cNvSpPr txBox="1"/>
          <p:nvPr/>
        </p:nvSpPr>
        <p:spPr>
          <a:xfrm>
            <a:off x="5446952" y="2962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/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/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=6.3%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/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2.72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=47.8%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02E76D-C6CF-4242-93E8-59871C85218F}"/>
              </a:ext>
            </a:extLst>
          </p:cNvPr>
          <p:cNvSpPr txBox="1"/>
          <p:nvPr/>
        </p:nvSpPr>
        <p:spPr>
          <a:xfrm>
            <a:off x="3232484" y="6081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XW+b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437147" y="1030705"/>
            <a:ext cx="4363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np.array([2.20,1.39,0.85])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print(np.sum(exp_temp))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6420853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7126705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7832557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6420853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7126705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7832557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7275095" y="2153653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5722320" y="17327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4787991" y="240642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5803232" y="2927684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7126705" y="30799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4886491" y="30961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DDC828-0ECF-425B-B6C4-9FE3BC9559B5}"/>
              </a:ext>
            </a:extLst>
          </p:cNvPr>
          <p:cNvSpPr/>
          <p:nvPr/>
        </p:nvSpPr>
        <p:spPr>
          <a:xfrm>
            <a:off x="3604764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020C9A-6F85-462B-97B2-E6C6C93D88B4}"/>
              </a:ext>
            </a:extLst>
          </p:cNvPr>
          <p:cNvSpPr/>
          <p:nvPr/>
        </p:nvSpPr>
        <p:spPr>
          <a:xfrm>
            <a:off x="4310616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78EC91-A10F-4AF3-8770-09AA2B06AC26}"/>
              </a:ext>
            </a:extLst>
          </p:cNvPr>
          <p:cNvSpPr/>
          <p:nvPr/>
        </p:nvSpPr>
        <p:spPr>
          <a:xfrm>
            <a:off x="5016468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2987143" y="5077326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3604764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4231372" y="4076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4266743" y="56879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9A1BB3-DFCE-481B-B4A7-C5B38802FFE0}"/>
              </a:ext>
            </a:extLst>
          </p:cNvPr>
          <p:cNvSpPr/>
          <p:nvPr/>
        </p:nvSpPr>
        <p:spPr>
          <a:xfrm>
            <a:off x="4310615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105A62-5D41-4CA0-A175-CCC55E5ECC23}"/>
              </a:ext>
            </a:extLst>
          </p:cNvPr>
          <p:cNvSpPr/>
          <p:nvPr/>
        </p:nvSpPr>
        <p:spPr>
          <a:xfrm>
            <a:off x="5016466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DFFFCC-6DD0-490C-BAC2-22ABAEC9DBB5}"/>
              </a:ext>
            </a:extLst>
          </p:cNvPr>
          <p:cNvSpPr txBox="1"/>
          <p:nvPr/>
        </p:nvSpPr>
        <p:spPr>
          <a:xfrm>
            <a:off x="6285969" y="48793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AFC7A3F-C623-43BA-B085-F81EB69079BE}"/>
              </a:ext>
            </a:extLst>
          </p:cNvPr>
          <p:cNvSpPr/>
          <p:nvPr/>
        </p:nvSpPr>
        <p:spPr>
          <a:xfrm>
            <a:off x="6807996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075EDA-7795-46A0-8756-EAC706B42FC4}"/>
              </a:ext>
            </a:extLst>
          </p:cNvPr>
          <p:cNvSpPr/>
          <p:nvPr/>
        </p:nvSpPr>
        <p:spPr>
          <a:xfrm>
            <a:off x="7513848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2E2903-4436-44DD-9385-A2ACE5D5DA77}"/>
              </a:ext>
            </a:extLst>
          </p:cNvPr>
          <p:cNvSpPr/>
          <p:nvPr/>
        </p:nvSpPr>
        <p:spPr>
          <a:xfrm>
            <a:off x="8219700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97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-1084279" y="806823"/>
            <a:ext cx="7276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 = np.sum(exp_temp,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7936289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8642141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9347993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7936289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8642141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9347993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8790531" y="1985211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7110190" y="13258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6303427" y="223798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7318668" y="3268583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8642141" y="342087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5120200" y="339964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np.sum(exp_temp, axis=1)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1208445" y="5097892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182116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506540" y="411795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-682889" y="585163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(2,1)=&gt;(2,3)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468196-1DE8-4588-A2B8-CECCC5A52712}"/>
              </a:ext>
            </a:extLst>
          </p:cNvPr>
          <p:cNvSpPr/>
          <p:nvPr/>
        </p:nvSpPr>
        <p:spPr>
          <a:xfrm>
            <a:off x="7936289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1D54DA-8887-4778-B58B-4AC362AF4256}"/>
              </a:ext>
            </a:extLst>
          </p:cNvPr>
          <p:cNvSpPr/>
          <p:nvPr/>
        </p:nvSpPr>
        <p:spPr>
          <a:xfrm>
            <a:off x="8642141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6205DB-ACFE-42D5-B804-91F152B6EFCC}"/>
              </a:ext>
            </a:extLst>
          </p:cNvPr>
          <p:cNvSpPr/>
          <p:nvPr/>
        </p:nvSpPr>
        <p:spPr>
          <a:xfrm>
            <a:off x="9347993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BB1776-F019-4112-A897-93B06C845285}"/>
              </a:ext>
            </a:extLst>
          </p:cNvPr>
          <p:cNvSpPr/>
          <p:nvPr/>
        </p:nvSpPr>
        <p:spPr>
          <a:xfrm>
            <a:off x="7936289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3B4373-CAF0-4938-9824-26A6E027274A}"/>
              </a:ext>
            </a:extLst>
          </p:cNvPr>
          <p:cNvSpPr/>
          <p:nvPr/>
        </p:nvSpPr>
        <p:spPr>
          <a:xfrm>
            <a:off x="8642141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602671-9C0B-476B-8032-A29B271FAD30}"/>
              </a:ext>
            </a:extLst>
          </p:cNvPr>
          <p:cNvSpPr/>
          <p:nvPr/>
        </p:nvSpPr>
        <p:spPr>
          <a:xfrm>
            <a:off x="9347993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605538-56EC-4FA6-8E17-E0467EBEBC50}"/>
              </a:ext>
            </a:extLst>
          </p:cNvPr>
          <p:cNvCxnSpPr/>
          <p:nvPr/>
        </p:nvCxnSpPr>
        <p:spPr>
          <a:xfrm>
            <a:off x="7963080" y="2550695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ED0F9FF-BFD7-4F1B-B32D-78E428A41979}"/>
              </a:ext>
            </a:extLst>
          </p:cNvPr>
          <p:cNvCxnSpPr/>
          <p:nvPr/>
        </p:nvCxnSpPr>
        <p:spPr>
          <a:xfrm>
            <a:off x="7978578" y="2939716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4A7A77-973F-4A8C-B316-968F1287BFA4}"/>
              </a:ext>
            </a:extLst>
          </p:cNvPr>
          <p:cNvSpPr/>
          <p:nvPr/>
        </p:nvSpPr>
        <p:spPr>
          <a:xfrm>
            <a:off x="9347993" y="342155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E5C9A-D410-4B2C-837C-3E9D72893994}"/>
              </a:ext>
            </a:extLst>
          </p:cNvPr>
          <p:cNvSpPr/>
          <p:nvPr/>
        </p:nvSpPr>
        <p:spPr>
          <a:xfrm>
            <a:off x="1821168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CA3D1D-75B6-4365-8AC2-831870EBCF2A}"/>
              </a:ext>
            </a:extLst>
          </p:cNvPr>
          <p:cNvSpPr/>
          <p:nvPr/>
        </p:nvSpPr>
        <p:spPr>
          <a:xfrm>
            <a:off x="2527020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F5B71-20A2-4539-9456-4DFB49B97306}"/>
              </a:ext>
            </a:extLst>
          </p:cNvPr>
          <p:cNvSpPr/>
          <p:nvPr/>
        </p:nvSpPr>
        <p:spPr>
          <a:xfrm>
            <a:off x="3232872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EDAE75-E476-41EB-AB17-61E88AED9E98}"/>
              </a:ext>
            </a:extLst>
          </p:cNvPr>
          <p:cNvSpPr/>
          <p:nvPr/>
        </p:nvSpPr>
        <p:spPr>
          <a:xfrm>
            <a:off x="1821168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30D2F4-862E-4674-8283-54E859CA964A}"/>
              </a:ext>
            </a:extLst>
          </p:cNvPr>
          <p:cNvSpPr/>
          <p:nvPr/>
        </p:nvSpPr>
        <p:spPr>
          <a:xfrm>
            <a:off x="2527020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35910-F4AD-4761-A7A9-35A35CFA27B9}"/>
              </a:ext>
            </a:extLst>
          </p:cNvPr>
          <p:cNvSpPr/>
          <p:nvPr/>
        </p:nvSpPr>
        <p:spPr>
          <a:xfrm>
            <a:off x="3232872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1AE15B-B710-4B46-B17E-FB48437CE908}"/>
              </a:ext>
            </a:extLst>
          </p:cNvPr>
          <p:cNvSpPr/>
          <p:nvPr/>
        </p:nvSpPr>
        <p:spPr>
          <a:xfrm>
            <a:off x="182116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35DE1E-4014-4BD9-86CF-B808C1FD5D22}"/>
              </a:ext>
            </a:extLst>
          </p:cNvPr>
          <p:cNvSpPr txBox="1"/>
          <p:nvPr/>
        </p:nvSpPr>
        <p:spPr>
          <a:xfrm>
            <a:off x="10276554" y="33171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22755B-667B-4253-8818-85D6FB5BC4E1}"/>
              </a:ext>
            </a:extLst>
          </p:cNvPr>
          <p:cNvSpPr/>
          <p:nvPr/>
        </p:nvSpPr>
        <p:spPr>
          <a:xfrm>
            <a:off x="2523896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A85405-CCF5-4BD5-86C9-6BD84F18EF7C}"/>
              </a:ext>
            </a:extLst>
          </p:cNvPr>
          <p:cNvSpPr/>
          <p:nvPr/>
        </p:nvSpPr>
        <p:spPr>
          <a:xfrm>
            <a:off x="2523896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F77209-C351-40D0-9C9A-0D056984D293}"/>
              </a:ext>
            </a:extLst>
          </p:cNvPr>
          <p:cNvSpPr/>
          <p:nvPr/>
        </p:nvSpPr>
        <p:spPr>
          <a:xfrm>
            <a:off x="9486483" y="425548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9EE68A-B44D-49FA-BABD-503640576B8F}"/>
              </a:ext>
            </a:extLst>
          </p:cNvPr>
          <p:cNvSpPr/>
          <p:nvPr/>
        </p:nvSpPr>
        <p:spPr>
          <a:xfrm>
            <a:off x="9486483" y="465712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FDEE95-8402-459C-8AD0-7C03B518EE93}"/>
              </a:ext>
            </a:extLst>
          </p:cNvPr>
          <p:cNvSpPr/>
          <p:nvPr/>
        </p:nvSpPr>
        <p:spPr>
          <a:xfrm>
            <a:off x="7690057" y="450817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20C08B-B80D-4B69-948A-F29E64F017B0}"/>
              </a:ext>
            </a:extLst>
          </p:cNvPr>
          <p:cNvSpPr/>
          <p:nvPr/>
        </p:nvSpPr>
        <p:spPr>
          <a:xfrm>
            <a:off x="8395909" y="450885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319A3811-D474-4D7B-AD8F-0EC52CBF1459}"/>
              </a:ext>
            </a:extLst>
          </p:cNvPr>
          <p:cNvSpPr/>
          <p:nvPr/>
        </p:nvSpPr>
        <p:spPr>
          <a:xfrm rot="16200000">
            <a:off x="9065252" y="4664762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852DB3-2568-48B3-B6C8-83AD5E4E6160}"/>
              </a:ext>
            </a:extLst>
          </p:cNvPr>
          <p:cNvSpPr txBox="1"/>
          <p:nvPr/>
        </p:nvSpPr>
        <p:spPr>
          <a:xfrm>
            <a:off x="7358174" y="516889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temp_sum.reshape(-1, 1)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DF583A-75DF-49E1-AEE6-9A0ACE46ADAE}"/>
              </a:ext>
            </a:extLst>
          </p:cNvPr>
          <p:cNvSpPr txBox="1"/>
          <p:nvPr/>
        </p:nvSpPr>
        <p:spPr>
          <a:xfrm>
            <a:off x="7857045" y="3969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67F119-3629-4196-9DD8-EF7CCA0C157C}"/>
              </a:ext>
            </a:extLst>
          </p:cNvPr>
          <p:cNvSpPr txBox="1"/>
          <p:nvPr/>
        </p:nvSpPr>
        <p:spPr>
          <a:xfrm>
            <a:off x="10276554" y="411804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84674A-3E73-465D-BF9E-CBBEF2020F40}"/>
              </a:ext>
            </a:extLst>
          </p:cNvPr>
          <p:cNvSpPr/>
          <p:nvPr/>
        </p:nvSpPr>
        <p:spPr>
          <a:xfrm>
            <a:off x="322974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8BBA1D6-9F0C-4C48-8550-DC9D73C5A41E}"/>
              </a:ext>
            </a:extLst>
          </p:cNvPr>
          <p:cNvSpPr/>
          <p:nvPr/>
        </p:nvSpPr>
        <p:spPr>
          <a:xfrm>
            <a:off x="322974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8F90CA-6BB4-4930-9986-C046D2840776}"/>
              </a:ext>
            </a:extLst>
          </p:cNvPr>
          <p:cNvSpPr/>
          <p:nvPr/>
        </p:nvSpPr>
        <p:spPr>
          <a:xfrm>
            <a:off x="4921651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BB6C23-DBC8-43C5-A7C1-30FDFCC90FBD}"/>
              </a:ext>
            </a:extLst>
          </p:cNvPr>
          <p:cNvSpPr/>
          <p:nvPr/>
        </p:nvSpPr>
        <p:spPr>
          <a:xfrm>
            <a:off x="5627503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2C7371-836F-4BF8-B771-FC7704925B44}"/>
              </a:ext>
            </a:extLst>
          </p:cNvPr>
          <p:cNvSpPr/>
          <p:nvPr/>
        </p:nvSpPr>
        <p:spPr>
          <a:xfrm>
            <a:off x="6333355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CB1BC8-95A7-40B4-95E4-C8E11C28E135}"/>
              </a:ext>
            </a:extLst>
          </p:cNvPr>
          <p:cNvSpPr/>
          <p:nvPr/>
        </p:nvSpPr>
        <p:spPr>
          <a:xfrm>
            <a:off x="4921651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8A98C2-2391-4796-B4FE-4538EC75F43B}"/>
              </a:ext>
            </a:extLst>
          </p:cNvPr>
          <p:cNvSpPr/>
          <p:nvPr/>
        </p:nvSpPr>
        <p:spPr>
          <a:xfrm>
            <a:off x="5627503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D4D569E-8893-431A-A464-CD5759C12C2D}"/>
              </a:ext>
            </a:extLst>
          </p:cNvPr>
          <p:cNvSpPr/>
          <p:nvPr/>
        </p:nvSpPr>
        <p:spPr>
          <a:xfrm>
            <a:off x="6333355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74D5DF-5A75-4D05-BC2B-85177F66FA1E}"/>
              </a:ext>
            </a:extLst>
          </p:cNvPr>
          <p:cNvSpPr txBox="1"/>
          <p:nvPr/>
        </p:nvSpPr>
        <p:spPr>
          <a:xfrm>
            <a:off x="4478317" y="48579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150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543947" y="1229711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477999" y="418291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477999" y="4496898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477999" y="4810876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4566" y="4088455"/>
            <a:ext cx="448185" cy="448185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9269" y="4482035"/>
            <a:ext cx="381879" cy="381879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7803" y="4863914"/>
            <a:ext cx="355403" cy="3554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329754" y="4178391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329754" y="449236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329754" y="4806347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545990" y="37910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390802" y="377447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728476" y="5295583"/>
            <a:ext cx="131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745FB47-A76E-48C1-A1CB-411A1BC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3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7C9ED1E-EA99-4FE1-ABB0-6BD88280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A1973E-B9BD-4BA2-BD34-7BE0DD4C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래픽 46" descr="자동차">
            <a:extLst>
              <a:ext uri="{FF2B5EF4-FFF2-40B4-BE49-F238E27FC236}">
                <a16:creationId xmlns:a16="http://schemas.microsoft.com/office/drawing/2014/main" id="{4A3270FF-4EC7-495E-885D-B6EA68BB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6031" y="2106466"/>
            <a:ext cx="448185" cy="448185"/>
          </a:xfrm>
          <a:prstGeom prst="rect">
            <a:avLst/>
          </a:prstGeom>
        </p:spPr>
      </p:pic>
      <p:pic>
        <p:nvPicPr>
          <p:cNvPr id="48" name="그래픽 47" descr="비행기">
            <a:extLst>
              <a:ext uri="{FF2B5EF4-FFF2-40B4-BE49-F238E27FC236}">
                <a16:creationId xmlns:a16="http://schemas.microsoft.com/office/drawing/2014/main" id="{4A7375D8-70D1-43A9-8B33-1363EC8DE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713" y="2103635"/>
            <a:ext cx="381879" cy="381879"/>
          </a:xfrm>
          <a:prstGeom prst="rect">
            <a:avLst/>
          </a:prstGeom>
        </p:spPr>
      </p:pic>
      <p:pic>
        <p:nvPicPr>
          <p:cNvPr id="49" name="그래픽 48" descr="로켓">
            <a:extLst>
              <a:ext uri="{FF2B5EF4-FFF2-40B4-BE49-F238E27FC236}">
                <a16:creationId xmlns:a16="http://schemas.microsoft.com/office/drawing/2014/main" id="{D3D78ADA-C1FF-4FDF-90F0-06A7BB35E5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7171" y="2116872"/>
            <a:ext cx="355403" cy="35540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935AED49-ACB7-4065-A6B6-FEF06C1E005A}"/>
              </a:ext>
            </a:extLst>
          </p:cNvPr>
          <p:cNvSpPr/>
          <p:nvPr/>
        </p:nvSpPr>
        <p:spPr>
          <a:xfrm>
            <a:off x="4882066" y="1442572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AE52791-7564-4A6C-80E5-96A4BC10F476}"/>
              </a:ext>
            </a:extLst>
          </p:cNvPr>
          <p:cNvSpPr/>
          <p:nvPr/>
        </p:nvSpPr>
        <p:spPr>
          <a:xfrm>
            <a:off x="7444491" y="1784997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BD052C-4EF2-4CED-8E5F-F02034CA7E74}"/>
              </a:ext>
            </a:extLst>
          </p:cNvPr>
          <p:cNvSpPr/>
          <p:nvPr/>
        </p:nvSpPr>
        <p:spPr>
          <a:xfrm>
            <a:off x="8353472" y="151733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그래픽 52" descr="자동차">
            <a:extLst>
              <a:ext uri="{FF2B5EF4-FFF2-40B4-BE49-F238E27FC236}">
                <a16:creationId xmlns:a16="http://schemas.microsoft.com/office/drawing/2014/main" id="{DBA3A4ED-05F6-4B07-B2F8-F9FEA61B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181" y="4448881"/>
            <a:ext cx="448185" cy="4481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1DFD4-A6FC-4446-9641-58927CB7A865}"/>
              </a:ext>
            </a:extLst>
          </p:cNvPr>
          <p:cNvSpPr txBox="1"/>
          <p:nvPr/>
        </p:nvSpPr>
        <p:spPr>
          <a:xfrm>
            <a:off x="6634365" y="620281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 hot 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4A00AC-25A5-4521-99A5-67F15B90C0CD}"/>
              </a:ext>
            </a:extLst>
          </p:cNvPr>
          <p:cNvSpPr txBox="1"/>
          <p:nvPr/>
        </p:nvSpPr>
        <p:spPr>
          <a:xfrm>
            <a:off x="5628816" y="1479286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 = 9-4+1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34666" y="4227587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FF11FD-D783-4F7F-8168-B4F71707CDB1}"/>
              </a:ext>
            </a:extLst>
          </p:cNvPr>
          <p:cNvSpPr/>
          <p:nvPr/>
        </p:nvSpPr>
        <p:spPr>
          <a:xfrm>
            <a:off x="2733569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55032B-219A-4DE5-A8FE-BD634EF7E396}"/>
              </a:ext>
            </a:extLst>
          </p:cNvPr>
          <p:cNvSpPr/>
          <p:nvPr/>
        </p:nvSpPr>
        <p:spPr>
          <a:xfrm>
            <a:off x="3002764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8B82AC-BDDD-42D2-8502-21C033D08C45}"/>
              </a:ext>
            </a:extLst>
          </p:cNvPr>
          <p:cNvSpPr/>
          <p:nvPr/>
        </p:nvSpPr>
        <p:spPr>
          <a:xfrm>
            <a:off x="3271960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463F84-C490-4B47-AC76-3849772B52E7}"/>
              </a:ext>
            </a:extLst>
          </p:cNvPr>
          <p:cNvSpPr/>
          <p:nvPr/>
        </p:nvSpPr>
        <p:spPr>
          <a:xfrm>
            <a:off x="3541155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/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C5DEE9-C5FE-403B-AC3E-545CBDB01012}"/>
              </a:ext>
            </a:extLst>
          </p:cNvPr>
          <p:cNvSpPr/>
          <p:nvPr/>
        </p:nvSpPr>
        <p:spPr>
          <a:xfrm>
            <a:off x="3002764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702070-B3B1-4B36-97B2-F5DC5FF44E17}"/>
              </a:ext>
            </a:extLst>
          </p:cNvPr>
          <p:cNvSpPr/>
          <p:nvPr/>
        </p:nvSpPr>
        <p:spPr>
          <a:xfrm>
            <a:off x="3271959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0D0A9E-675E-4F7D-B4B2-E055E2446341}"/>
              </a:ext>
            </a:extLst>
          </p:cNvPr>
          <p:cNvSpPr/>
          <p:nvPr/>
        </p:nvSpPr>
        <p:spPr>
          <a:xfrm>
            <a:off x="3541155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8B75F8-11FF-4AC2-845D-319472C78F6F}"/>
              </a:ext>
            </a:extLst>
          </p:cNvPr>
          <p:cNvSpPr/>
          <p:nvPr/>
        </p:nvSpPr>
        <p:spPr>
          <a:xfrm>
            <a:off x="3810350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/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370225" y="2842658"/>
            <a:ext cx="2489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1AC5FE-D21F-4B0E-85B2-F28A40FB778D}"/>
              </a:ext>
            </a:extLst>
          </p:cNvPr>
          <p:cNvSpPr txBox="1"/>
          <p:nvPr/>
        </p:nvSpPr>
        <p:spPr>
          <a:xfrm>
            <a:off x="5390394" y="1439274"/>
            <a:ext cx="236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1065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A2C3CF-E771-4312-B5D2-9CF8E092484B}"/>
              </a:ext>
            </a:extLst>
          </p:cNvPr>
          <p:cNvSpPr txBox="1"/>
          <p:nvPr/>
        </p:nvSpPr>
        <p:spPr>
          <a:xfrm>
            <a:off x="136995" y="1959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H=N-F+1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W=N-F+1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0488C8-1B0C-4890-815D-02BABBABA86D}"/>
              </a:ext>
            </a:extLst>
          </p:cNvPr>
          <p:cNvSpPr/>
          <p:nvPr/>
        </p:nvSpPr>
        <p:spPr>
          <a:xfrm>
            <a:off x="135127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D12F0C-9435-4655-93B8-C52E3116FED3}"/>
              </a:ext>
            </a:extLst>
          </p:cNvPr>
          <p:cNvSpPr/>
          <p:nvPr/>
        </p:nvSpPr>
        <p:spPr>
          <a:xfrm>
            <a:off x="159650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9A7ADC-1EAA-4C66-AF54-AF632A649BC6}"/>
              </a:ext>
            </a:extLst>
          </p:cNvPr>
          <p:cNvSpPr/>
          <p:nvPr/>
        </p:nvSpPr>
        <p:spPr>
          <a:xfrm>
            <a:off x="184174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B05DEA-150E-4B96-90F1-7BCFDEF2E643}"/>
              </a:ext>
            </a:extLst>
          </p:cNvPr>
          <p:cNvSpPr/>
          <p:nvPr/>
        </p:nvSpPr>
        <p:spPr>
          <a:xfrm>
            <a:off x="135127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85FCF3E-0848-40E0-9975-E748ABA31CDD}"/>
              </a:ext>
            </a:extLst>
          </p:cNvPr>
          <p:cNvSpPr/>
          <p:nvPr/>
        </p:nvSpPr>
        <p:spPr>
          <a:xfrm>
            <a:off x="159650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8CBA349-03A0-4EC7-84F5-9B69A7B3A6AA}"/>
              </a:ext>
            </a:extLst>
          </p:cNvPr>
          <p:cNvSpPr/>
          <p:nvPr/>
        </p:nvSpPr>
        <p:spPr>
          <a:xfrm>
            <a:off x="184174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96718D3-6F9F-4B60-ABC8-EFAFBA10BB62}"/>
              </a:ext>
            </a:extLst>
          </p:cNvPr>
          <p:cNvSpPr/>
          <p:nvPr/>
        </p:nvSpPr>
        <p:spPr>
          <a:xfrm>
            <a:off x="135127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0637093-EF68-4D0A-80FF-CF2D5226BEE8}"/>
              </a:ext>
            </a:extLst>
          </p:cNvPr>
          <p:cNvSpPr/>
          <p:nvPr/>
        </p:nvSpPr>
        <p:spPr>
          <a:xfrm>
            <a:off x="159650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6CC12F9-4176-4E17-8D2A-103A84FD167C}"/>
              </a:ext>
            </a:extLst>
          </p:cNvPr>
          <p:cNvSpPr/>
          <p:nvPr/>
        </p:nvSpPr>
        <p:spPr>
          <a:xfrm>
            <a:off x="184174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E1D7085-985D-43F5-A1C6-6079BAEF44A7}"/>
              </a:ext>
            </a:extLst>
          </p:cNvPr>
          <p:cNvSpPr/>
          <p:nvPr/>
        </p:nvSpPr>
        <p:spPr>
          <a:xfrm>
            <a:off x="208698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C67F7A2-C61C-481E-971A-F6E289EED269}"/>
              </a:ext>
            </a:extLst>
          </p:cNvPr>
          <p:cNvSpPr/>
          <p:nvPr/>
        </p:nvSpPr>
        <p:spPr>
          <a:xfrm>
            <a:off x="208698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33BA464-1FB5-4E80-BCFD-7CDF03783D83}"/>
              </a:ext>
            </a:extLst>
          </p:cNvPr>
          <p:cNvSpPr/>
          <p:nvPr/>
        </p:nvSpPr>
        <p:spPr>
          <a:xfrm>
            <a:off x="208698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A64055D-A8B7-437F-AEFE-6BD832E20D32}"/>
              </a:ext>
            </a:extLst>
          </p:cNvPr>
          <p:cNvSpPr/>
          <p:nvPr/>
        </p:nvSpPr>
        <p:spPr>
          <a:xfrm>
            <a:off x="135127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3DAA1F-DBA3-4F6E-BAA9-807434D5EBF7}"/>
              </a:ext>
            </a:extLst>
          </p:cNvPr>
          <p:cNvSpPr/>
          <p:nvPr/>
        </p:nvSpPr>
        <p:spPr>
          <a:xfrm>
            <a:off x="159650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3C6D1F6-00E4-4976-B937-4012FD8E6433}"/>
              </a:ext>
            </a:extLst>
          </p:cNvPr>
          <p:cNvSpPr/>
          <p:nvPr/>
        </p:nvSpPr>
        <p:spPr>
          <a:xfrm>
            <a:off x="184174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0EBCA88-5A18-4494-AC34-BB39A5D4D0D5}"/>
              </a:ext>
            </a:extLst>
          </p:cNvPr>
          <p:cNvSpPr/>
          <p:nvPr/>
        </p:nvSpPr>
        <p:spPr>
          <a:xfrm>
            <a:off x="208698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7401107-B042-4B42-9CC7-BC6688F40E60}"/>
              </a:ext>
            </a:extLst>
          </p:cNvPr>
          <p:cNvSpPr/>
          <p:nvPr/>
        </p:nvSpPr>
        <p:spPr>
          <a:xfrm>
            <a:off x="248639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E58AA09-84CB-47FC-88CA-29ECFDD34EA9}"/>
              </a:ext>
            </a:extLst>
          </p:cNvPr>
          <p:cNvSpPr/>
          <p:nvPr/>
        </p:nvSpPr>
        <p:spPr>
          <a:xfrm>
            <a:off x="273162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73D81E1-284D-43A9-9977-342C9269010C}"/>
              </a:ext>
            </a:extLst>
          </p:cNvPr>
          <p:cNvSpPr/>
          <p:nvPr/>
        </p:nvSpPr>
        <p:spPr>
          <a:xfrm>
            <a:off x="297686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EFA3AB9-984D-4589-A459-69622CEA3611}"/>
              </a:ext>
            </a:extLst>
          </p:cNvPr>
          <p:cNvSpPr/>
          <p:nvPr/>
        </p:nvSpPr>
        <p:spPr>
          <a:xfrm>
            <a:off x="248639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3C3EB10-80CA-4E7E-9616-3609BD0BBCDF}"/>
              </a:ext>
            </a:extLst>
          </p:cNvPr>
          <p:cNvSpPr/>
          <p:nvPr/>
        </p:nvSpPr>
        <p:spPr>
          <a:xfrm>
            <a:off x="273162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49C0532-B3CB-4EAC-8B41-139B9EC21626}"/>
              </a:ext>
            </a:extLst>
          </p:cNvPr>
          <p:cNvSpPr/>
          <p:nvPr/>
        </p:nvSpPr>
        <p:spPr>
          <a:xfrm>
            <a:off x="297686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D15ADA-B1E4-47C7-BF2D-F6D8504F3893}"/>
              </a:ext>
            </a:extLst>
          </p:cNvPr>
          <p:cNvSpPr/>
          <p:nvPr/>
        </p:nvSpPr>
        <p:spPr>
          <a:xfrm>
            <a:off x="248639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CF19872-A37D-4FAA-848B-C2CD799F076D}"/>
              </a:ext>
            </a:extLst>
          </p:cNvPr>
          <p:cNvSpPr/>
          <p:nvPr/>
        </p:nvSpPr>
        <p:spPr>
          <a:xfrm>
            <a:off x="273162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2622367-99F0-43BF-A75F-35A54F890072}"/>
              </a:ext>
            </a:extLst>
          </p:cNvPr>
          <p:cNvSpPr/>
          <p:nvPr/>
        </p:nvSpPr>
        <p:spPr>
          <a:xfrm>
            <a:off x="297686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AC44165-F7CF-4183-B95D-D8D2EC8E45BD}"/>
              </a:ext>
            </a:extLst>
          </p:cNvPr>
          <p:cNvSpPr/>
          <p:nvPr/>
        </p:nvSpPr>
        <p:spPr>
          <a:xfrm>
            <a:off x="322210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AF95CA-7DB9-47A1-924D-008566492F27}"/>
              </a:ext>
            </a:extLst>
          </p:cNvPr>
          <p:cNvSpPr/>
          <p:nvPr/>
        </p:nvSpPr>
        <p:spPr>
          <a:xfrm>
            <a:off x="322210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D9D6E8-679B-4C5A-94A2-18D692468A2F}"/>
              </a:ext>
            </a:extLst>
          </p:cNvPr>
          <p:cNvSpPr/>
          <p:nvPr/>
        </p:nvSpPr>
        <p:spPr>
          <a:xfrm>
            <a:off x="322210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DAF3E85-9FC1-471D-8B22-1498D04DE063}"/>
              </a:ext>
            </a:extLst>
          </p:cNvPr>
          <p:cNvSpPr/>
          <p:nvPr/>
        </p:nvSpPr>
        <p:spPr>
          <a:xfrm>
            <a:off x="248639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8994654-6938-41B0-9592-71B3259E1210}"/>
              </a:ext>
            </a:extLst>
          </p:cNvPr>
          <p:cNvSpPr/>
          <p:nvPr/>
        </p:nvSpPr>
        <p:spPr>
          <a:xfrm>
            <a:off x="273162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E11602A-FC3D-4AC2-B3E9-B27F1A0FACE3}"/>
              </a:ext>
            </a:extLst>
          </p:cNvPr>
          <p:cNvSpPr/>
          <p:nvPr/>
        </p:nvSpPr>
        <p:spPr>
          <a:xfrm>
            <a:off x="297686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EC9688B-F53D-4CA3-A45C-5607F229B653}"/>
              </a:ext>
            </a:extLst>
          </p:cNvPr>
          <p:cNvSpPr/>
          <p:nvPr/>
        </p:nvSpPr>
        <p:spPr>
          <a:xfrm>
            <a:off x="322210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76899A0-6FF2-4FBD-8283-CD76F12F6984}"/>
              </a:ext>
            </a:extLst>
          </p:cNvPr>
          <p:cNvSpPr/>
          <p:nvPr/>
        </p:nvSpPr>
        <p:spPr>
          <a:xfrm>
            <a:off x="362150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18FBBF9-ED98-433D-B49D-39C231E2488B}"/>
              </a:ext>
            </a:extLst>
          </p:cNvPr>
          <p:cNvSpPr/>
          <p:nvPr/>
        </p:nvSpPr>
        <p:spPr>
          <a:xfrm>
            <a:off x="386674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1465029-854D-4FDD-B1FC-928FDAFD56A1}"/>
              </a:ext>
            </a:extLst>
          </p:cNvPr>
          <p:cNvSpPr/>
          <p:nvPr/>
        </p:nvSpPr>
        <p:spPr>
          <a:xfrm>
            <a:off x="411198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F212458-6823-4B0D-A21D-CA05F76D3DAF}"/>
              </a:ext>
            </a:extLst>
          </p:cNvPr>
          <p:cNvSpPr/>
          <p:nvPr/>
        </p:nvSpPr>
        <p:spPr>
          <a:xfrm>
            <a:off x="362150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71A6995-4B9B-4EB5-A669-5AE393F8AE83}"/>
              </a:ext>
            </a:extLst>
          </p:cNvPr>
          <p:cNvSpPr/>
          <p:nvPr/>
        </p:nvSpPr>
        <p:spPr>
          <a:xfrm>
            <a:off x="386674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22603EE-BC3B-489E-8FC7-E7D3C182491B}"/>
              </a:ext>
            </a:extLst>
          </p:cNvPr>
          <p:cNvSpPr/>
          <p:nvPr/>
        </p:nvSpPr>
        <p:spPr>
          <a:xfrm>
            <a:off x="411198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D2FD1C1-A34D-4C8F-A0E0-1B146040B827}"/>
              </a:ext>
            </a:extLst>
          </p:cNvPr>
          <p:cNvSpPr/>
          <p:nvPr/>
        </p:nvSpPr>
        <p:spPr>
          <a:xfrm>
            <a:off x="362150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9DE679D-CC9A-4D6E-811A-6907DD6C6013}"/>
              </a:ext>
            </a:extLst>
          </p:cNvPr>
          <p:cNvSpPr/>
          <p:nvPr/>
        </p:nvSpPr>
        <p:spPr>
          <a:xfrm>
            <a:off x="386674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8D7B330-E7D8-410D-81F4-070F715485C8}"/>
              </a:ext>
            </a:extLst>
          </p:cNvPr>
          <p:cNvSpPr/>
          <p:nvPr/>
        </p:nvSpPr>
        <p:spPr>
          <a:xfrm>
            <a:off x="411198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0A0EA7-85EE-4874-8C8E-5343EE8D9A2A}"/>
              </a:ext>
            </a:extLst>
          </p:cNvPr>
          <p:cNvSpPr/>
          <p:nvPr/>
        </p:nvSpPr>
        <p:spPr>
          <a:xfrm>
            <a:off x="435722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2567272-8614-469B-822F-1E7BA9F52C44}"/>
              </a:ext>
            </a:extLst>
          </p:cNvPr>
          <p:cNvSpPr/>
          <p:nvPr/>
        </p:nvSpPr>
        <p:spPr>
          <a:xfrm>
            <a:off x="435722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96458F6E-2E8A-44D8-9618-69077C8B0B26}"/>
              </a:ext>
            </a:extLst>
          </p:cNvPr>
          <p:cNvSpPr/>
          <p:nvPr/>
        </p:nvSpPr>
        <p:spPr>
          <a:xfrm>
            <a:off x="435722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B99367-A924-4935-8C92-F75F49FFEE7A}"/>
              </a:ext>
            </a:extLst>
          </p:cNvPr>
          <p:cNvSpPr/>
          <p:nvPr/>
        </p:nvSpPr>
        <p:spPr>
          <a:xfrm>
            <a:off x="362150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1A2CE1D-9353-4DE2-926E-A8D5FF644686}"/>
              </a:ext>
            </a:extLst>
          </p:cNvPr>
          <p:cNvSpPr/>
          <p:nvPr/>
        </p:nvSpPr>
        <p:spPr>
          <a:xfrm>
            <a:off x="386674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FCF5C2E-9ECF-4365-9D90-CDB96218EBAD}"/>
              </a:ext>
            </a:extLst>
          </p:cNvPr>
          <p:cNvSpPr/>
          <p:nvPr/>
        </p:nvSpPr>
        <p:spPr>
          <a:xfrm>
            <a:off x="411198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CB713E7-05B2-4E60-8F20-0C64C2364A43}"/>
              </a:ext>
            </a:extLst>
          </p:cNvPr>
          <p:cNvSpPr/>
          <p:nvPr/>
        </p:nvSpPr>
        <p:spPr>
          <a:xfrm>
            <a:off x="435722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DCFFF0E-CB85-49FC-9E66-C46C852DB931}"/>
              </a:ext>
            </a:extLst>
          </p:cNvPr>
          <p:cNvSpPr/>
          <p:nvPr/>
        </p:nvSpPr>
        <p:spPr>
          <a:xfrm>
            <a:off x="475662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35947A1-C595-44B7-8CAF-044AA50C2E27}"/>
              </a:ext>
            </a:extLst>
          </p:cNvPr>
          <p:cNvSpPr/>
          <p:nvPr/>
        </p:nvSpPr>
        <p:spPr>
          <a:xfrm>
            <a:off x="500186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7F3BE21-FD41-45D0-8FEC-08731C6F3B09}"/>
              </a:ext>
            </a:extLst>
          </p:cNvPr>
          <p:cNvSpPr/>
          <p:nvPr/>
        </p:nvSpPr>
        <p:spPr>
          <a:xfrm>
            <a:off x="524710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992D36D-E90D-4E8A-9BC6-97419A0DC87F}"/>
              </a:ext>
            </a:extLst>
          </p:cNvPr>
          <p:cNvSpPr/>
          <p:nvPr/>
        </p:nvSpPr>
        <p:spPr>
          <a:xfrm>
            <a:off x="475662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F0D924E-2964-4D62-8AEF-96B64C17100D}"/>
              </a:ext>
            </a:extLst>
          </p:cNvPr>
          <p:cNvSpPr/>
          <p:nvPr/>
        </p:nvSpPr>
        <p:spPr>
          <a:xfrm>
            <a:off x="500186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8A0CCD3-0036-41DA-959D-391753DC50D5}"/>
              </a:ext>
            </a:extLst>
          </p:cNvPr>
          <p:cNvSpPr/>
          <p:nvPr/>
        </p:nvSpPr>
        <p:spPr>
          <a:xfrm>
            <a:off x="524710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64ED0E-3056-475A-881A-3EFB344F2C35}"/>
              </a:ext>
            </a:extLst>
          </p:cNvPr>
          <p:cNvSpPr/>
          <p:nvPr/>
        </p:nvSpPr>
        <p:spPr>
          <a:xfrm>
            <a:off x="475662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D621ADD-DF99-4941-8EF5-1D48AD747D54}"/>
              </a:ext>
            </a:extLst>
          </p:cNvPr>
          <p:cNvSpPr/>
          <p:nvPr/>
        </p:nvSpPr>
        <p:spPr>
          <a:xfrm>
            <a:off x="500186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4C56CE0-2308-42C6-94A0-30C05239FF63}"/>
              </a:ext>
            </a:extLst>
          </p:cNvPr>
          <p:cNvSpPr/>
          <p:nvPr/>
        </p:nvSpPr>
        <p:spPr>
          <a:xfrm>
            <a:off x="524710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4028FCC-8673-4A4B-8AC9-055E00210C94}"/>
              </a:ext>
            </a:extLst>
          </p:cNvPr>
          <p:cNvSpPr/>
          <p:nvPr/>
        </p:nvSpPr>
        <p:spPr>
          <a:xfrm>
            <a:off x="549233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AE06EBD-C7C8-440E-85BD-6635E30BD95F}"/>
              </a:ext>
            </a:extLst>
          </p:cNvPr>
          <p:cNvSpPr/>
          <p:nvPr/>
        </p:nvSpPr>
        <p:spPr>
          <a:xfrm>
            <a:off x="549233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C5696C-A95E-4E3E-A614-9085B8DEAC87}"/>
              </a:ext>
            </a:extLst>
          </p:cNvPr>
          <p:cNvSpPr/>
          <p:nvPr/>
        </p:nvSpPr>
        <p:spPr>
          <a:xfrm>
            <a:off x="549233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08D47A-9724-4AD5-85EE-DCF5CE720395}"/>
              </a:ext>
            </a:extLst>
          </p:cNvPr>
          <p:cNvSpPr/>
          <p:nvPr/>
        </p:nvSpPr>
        <p:spPr>
          <a:xfrm>
            <a:off x="475662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950DD52-49B2-4DE1-AD84-721769A3B924}"/>
              </a:ext>
            </a:extLst>
          </p:cNvPr>
          <p:cNvSpPr/>
          <p:nvPr/>
        </p:nvSpPr>
        <p:spPr>
          <a:xfrm>
            <a:off x="500186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DC4803B-4E85-45A5-AD8B-F5423553B574}"/>
              </a:ext>
            </a:extLst>
          </p:cNvPr>
          <p:cNvSpPr/>
          <p:nvPr/>
        </p:nvSpPr>
        <p:spPr>
          <a:xfrm>
            <a:off x="524710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CADD6E2-FDB6-4E7E-9F52-B270E52A0F84}"/>
              </a:ext>
            </a:extLst>
          </p:cNvPr>
          <p:cNvSpPr/>
          <p:nvPr/>
        </p:nvSpPr>
        <p:spPr>
          <a:xfrm>
            <a:off x="549233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5E49BBE-3552-41F3-BA83-9221755FA1F3}"/>
              </a:ext>
            </a:extLst>
          </p:cNvPr>
          <p:cNvSpPr/>
          <p:nvPr/>
        </p:nvSpPr>
        <p:spPr>
          <a:xfrm>
            <a:off x="589174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F5E64E6-3883-4EAB-8FBF-B3ACD8F75760}"/>
              </a:ext>
            </a:extLst>
          </p:cNvPr>
          <p:cNvSpPr/>
          <p:nvPr/>
        </p:nvSpPr>
        <p:spPr>
          <a:xfrm>
            <a:off x="61369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34B13E6-ACDB-41EB-9BBE-FFC02644F845}"/>
              </a:ext>
            </a:extLst>
          </p:cNvPr>
          <p:cNvSpPr/>
          <p:nvPr/>
        </p:nvSpPr>
        <p:spPr>
          <a:xfrm>
            <a:off x="638221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B160865-A471-4897-A9F6-ADD8E4F0F385}"/>
              </a:ext>
            </a:extLst>
          </p:cNvPr>
          <p:cNvSpPr/>
          <p:nvPr/>
        </p:nvSpPr>
        <p:spPr>
          <a:xfrm>
            <a:off x="589174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A4F3B60-0F01-456F-92AE-47274C785F02}"/>
              </a:ext>
            </a:extLst>
          </p:cNvPr>
          <p:cNvSpPr/>
          <p:nvPr/>
        </p:nvSpPr>
        <p:spPr>
          <a:xfrm>
            <a:off x="61369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6DE94BF-B5ED-4B68-BB40-D8B097A14C36}"/>
              </a:ext>
            </a:extLst>
          </p:cNvPr>
          <p:cNvSpPr/>
          <p:nvPr/>
        </p:nvSpPr>
        <p:spPr>
          <a:xfrm>
            <a:off x="638221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599095A-4698-413C-A80E-BA2F2C7BD6E1}"/>
              </a:ext>
            </a:extLst>
          </p:cNvPr>
          <p:cNvSpPr/>
          <p:nvPr/>
        </p:nvSpPr>
        <p:spPr>
          <a:xfrm>
            <a:off x="589174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3AC2A34-4B71-42C7-A3CD-228087A312AC}"/>
              </a:ext>
            </a:extLst>
          </p:cNvPr>
          <p:cNvSpPr/>
          <p:nvPr/>
        </p:nvSpPr>
        <p:spPr>
          <a:xfrm>
            <a:off x="61369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A513C17-5272-4825-9779-BD56C92356D5}"/>
              </a:ext>
            </a:extLst>
          </p:cNvPr>
          <p:cNvSpPr/>
          <p:nvPr/>
        </p:nvSpPr>
        <p:spPr>
          <a:xfrm>
            <a:off x="638221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49E19EE3-FF9F-4A7F-BC86-494F61668E61}"/>
              </a:ext>
            </a:extLst>
          </p:cNvPr>
          <p:cNvSpPr/>
          <p:nvPr/>
        </p:nvSpPr>
        <p:spPr>
          <a:xfrm>
            <a:off x="662745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7DFA5-CF76-4AEA-A385-07ACD9498D9F}"/>
              </a:ext>
            </a:extLst>
          </p:cNvPr>
          <p:cNvSpPr/>
          <p:nvPr/>
        </p:nvSpPr>
        <p:spPr>
          <a:xfrm>
            <a:off x="662745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7013A9E-878F-45C8-A455-9C2271A9E694}"/>
              </a:ext>
            </a:extLst>
          </p:cNvPr>
          <p:cNvSpPr/>
          <p:nvPr/>
        </p:nvSpPr>
        <p:spPr>
          <a:xfrm>
            <a:off x="662745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3E3B05A-0236-4DA5-8174-38B7F8A52FE8}"/>
              </a:ext>
            </a:extLst>
          </p:cNvPr>
          <p:cNvSpPr/>
          <p:nvPr/>
        </p:nvSpPr>
        <p:spPr>
          <a:xfrm>
            <a:off x="589174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AD89FE7-FB31-45DD-B4F3-60C7E2AC89B6}"/>
              </a:ext>
            </a:extLst>
          </p:cNvPr>
          <p:cNvSpPr/>
          <p:nvPr/>
        </p:nvSpPr>
        <p:spPr>
          <a:xfrm>
            <a:off x="61369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1645007-3BB5-4F6B-BEED-4FFA1CB0B0C1}"/>
              </a:ext>
            </a:extLst>
          </p:cNvPr>
          <p:cNvSpPr/>
          <p:nvPr/>
        </p:nvSpPr>
        <p:spPr>
          <a:xfrm>
            <a:off x="638221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0C127A6-B93A-4F02-9FF5-08251FE2B95D}"/>
              </a:ext>
            </a:extLst>
          </p:cNvPr>
          <p:cNvSpPr/>
          <p:nvPr/>
        </p:nvSpPr>
        <p:spPr>
          <a:xfrm>
            <a:off x="662745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C346124D-6F2C-4113-8527-D0DDDF736988}"/>
              </a:ext>
            </a:extLst>
          </p:cNvPr>
          <p:cNvSpPr/>
          <p:nvPr/>
        </p:nvSpPr>
        <p:spPr>
          <a:xfrm>
            <a:off x="702686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4CA2289-F96B-4357-8247-9B11987A7D25}"/>
              </a:ext>
            </a:extLst>
          </p:cNvPr>
          <p:cNvSpPr/>
          <p:nvPr/>
        </p:nvSpPr>
        <p:spPr>
          <a:xfrm>
            <a:off x="727209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8C27D86-72AA-44E5-A761-53DCAEF0F723}"/>
              </a:ext>
            </a:extLst>
          </p:cNvPr>
          <p:cNvSpPr/>
          <p:nvPr/>
        </p:nvSpPr>
        <p:spPr>
          <a:xfrm>
            <a:off x="751733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42A0DBB-8075-43B7-9DBC-6D5652D283FB}"/>
              </a:ext>
            </a:extLst>
          </p:cNvPr>
          <p:cNvSpPr/>
          <p:nvPr/>
        </p:nvSpPr>
        <p:spPr>
          <a:xfrm>
            <a:off x="702686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F5C44CE-A717-47F3-829F-FE19921505F0}"/>
              </a:ext>
            </a:extLst>
          </p:cNvPr>
          <p:cNvSpPr/>
          <p:nvPr/>
        </p:nvSpPr>
        <p:spPr>
          <a:xfrm>
            <a:off x="727209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EF97563-2A01-4811-B7D6-EF4092CD5C8E}"/>
              </a:ext>
            </a:extLst>
          </p:cNvPr>
          <p:cNvSpPr/>
          <p:nvPr/>
        </p:nvSpPr>
        <p:spPr>
          <a:xfrm>
            <a:off x="751733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13294877-FDBA-46BB-B203-940E0B2E099F}"/>
              </a:ext>
            </a:extLst>
          </p:cNvPr>
          <p:cNvSpPr/>
          <p:nvPr/>
        </p:nvSpPr>
        <p:spPr>
          <a:xfrm>
            <a:off x="702686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6F7F136-D0A6-4595-A247-DD3AA923B5AB}"/>
              </a:ext>
            </a:extLst>
          </p:cNvPr>
          <p:cNvSpPr/>
          <p:nvPr/>
        </p:nvSpPr>
        <p:spPr>
          <a:xfrm>
            <a:off x="727209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0217EB4-5211-47E1-A800-585F2960098A}"/>
              </a:ext>
            </a:extLst>
          </p:cNvPr>
          <p:cNvSpPr/>
          <p:nvPr/>
        </p:nvSpPr>
        <p:spPr>
          <a:xfrm>
            <a:off x="751733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D94E7A71-69FC-4EA9-BBDC-11EE585513DA}"/>
              </a:ext>
            </a:extLst>
          </p:cNvPr>
          <p:cNvSpPr/>
          <p:nvPr/>
        </p:nvSpPr>
        <p:spPr>
          <a:xfrm>
            <a:off x="776257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CFC32F36-92DC-472B-A6A1-91D2FBE59450}"/>
              </a:ext>
            </a:extLst>
          </p:cNvPr>
          <p:cNvSpPr/>
          <p:nvPr/>
        </p:nvSpPr>
        <p:spPr>
          <a:xfrm>
            <a:off x="776257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FF653432-93F3-4C10-9537-72E0BE4DBB70}"/>
              </a:ext>
            </a:extLst>
          </p:cNvPr>
          <p:cNvSpPr/>
          <p:nvPr/>
        </p:nvSpPr>
        <p:spPr>
          <a:xfrm>
            <a:off x="776257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95CB816-6890-4BBA-BF56-B2FBA2DF0E6D}"/>
              </a:ext>
            </a:extLst>
          </p:cNvPr>
          <p:cNvSpPr/>
          <p:nvPr/>
        </p:nvSpPr>
        <p:spPr>
          <a:xfrm>
            <a:off x="702686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F68B95F-CE4F-4EFC-B870-E44F6F5E1C6E}"/>
              </a:ext>
            </a:extLst>
          </p:cNvPr>
          <p:cNvSpPr/>
          <p:nvPr/>
        </p:nvSpPr>
        <p:spPr>
          <a:xfrm>
            <a:off x="727209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5A303117-66B4-4D3D-A033-60B110ADCE66}"/>
              </a:ext>
            </a:extLst>
          </p:cNvPr>
          <p:cNvSpPr/>
          <p:nvPr/>
        </p:nvSpPr>
        <p:spPr>
          <a:xfrm>
            <a:off x="751733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A9E667-50E2-480E-ACF6-5444D26E7065}"/>
              </a:ext>
            </a:extLst>
          </p:cNvPr>
          <p:cNvSpPr/>
          <p:nvPr/>
        </p:nvSpPr>
        <p:spPr>
          <a:xfrm>
            <a:off x="776257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88CED3F-9189-4524-AC9B-81EC8A0E64DB}"/>
              </a:ext>
            </a:extLst>
          </p:cNvPr>
          <p:cNvSpPr/>
          <p:nvPr/>
        </p:nvSpPr>
        <p:spPr>
          <a:xfrm>
            <a:off x="816198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580FA1C-E501-4D87-B3FC-276D05266CE7}"/>
              </a:ext>
            </a:extLst>
          </p:cNvPr>
          <p:cNvSpPr/>
          <p:nvPr/>
        </p:nvSpPr>
        <p:spPr>
          <a:xfrm>
            <a:off x="840721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1DD78B07-3669-4668-9A24-A1D5859EDC12}"/>
              </a:ext>
            </a:extLst>
          </p:cNvPr>
          <p:cNvSpPr/>
          <p:nvPr/>
        </p:nvSpPr>
        <p:spPr>
          <a:xfrm>
            <a:off x="865245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300AF75-52F1-498B-89BE-4D3C3D4A2E4B}"/>
              </a:ext>
            </a:extLst>
          </p:cNvPr>
          <p:cNvSpPr/>
          <p:nvPr/>
        </p:nvSpPr>
        <p:spPr>
          <a:xfrm>
            <a:off x="816198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1D6E13A-6B2F-4A39-AD5D-8E7A78BAF546}"/>
              </a:ext>
            </a:extLst>
          </p:cNvPr>
          <p:cNvSpPr/>
          <p:nvPr/>
        </p:nvSpPr>
        <p:spPr>
          <a:xfrm>
            <a:off x="840721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BC1FA150-CDCF-412C-8C3F-82B0B2DE64B2}"/>
              </a:ext>
            </a:extLst>
          </p:cNvPr>
          <p:cNvSpPr/>
          <p:nvPr/>
        </p:nvSpPr>
        <p:spPr>
          <a:xfrm>
            <a:off x="865245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05E905E-6078-4371-94E7-6A3DBC0528DF}"/>
              </a:ext>
            </a:extLst>
          </p:cNvPr>
          <p:cNvSpPr/>
          <p:nvPr/>
        </p:nvSpPr>
        <p:spPr>
          <a:xfrm>
            <a:off x="816198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61972A5-B17B-458B-B92E-E5E3B7522521}"/>
              </a:ext>
            </a:extLst>
          </p:cNvPr>
          <p:cNvSpPr/>
          <p:nvPr/>
        </p:nvSpPr>
        <p:spPr>
          <a:xfrm>
            <a:off x="840721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CD3ABE2-69E7-4A0C-9BA9-A0CD4C578BCF}"/>
              </a:ext>
            </a:extLst>
          </p:cNvPr>
          <p:cNvSpPr/>
          <p:nvPr/>
        </p:nvSpPr>
        <p:spPr>
          <a:xfrm>
            <a:off x="865245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EF05B1E9-08AA-4B0C-A5E5-D6AEE728AEEC}"/>
              </a:ext>
            </a:extLst>
          </p:cNvPr>
          <p:cNvSpPr/>
          <p:nvPr/>
        </p:nvSpPr>
        <p:spPr>
          <a:xfrm>
            <a:off x="889769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45F45A3-77B0-4424-8816-0CC21ED61910}"/>
              </a:ext>
            </a:extLst>
          </p:cNvPr>
          <p:cNvSpPr/>
          <p:nvPr/>
        </p:nvSpPr>
        <p:spPr>
          <a:xfrm>
            <a:off x="889769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9CFBA8D-0D6D-4B50-B268-2C8CCAAC2F03}"/>
              </a:ext>
            </a:extLst>
          </p:cNvPr>
          <p:cNvSpPr/>
          <p:nvPr/>
        </p:nvSpPr>
        <p:spPr>
          <a:xfrm>
            <a:off x="889769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8F9A1190-9B0D-4976-8F1D-84AC8E0EB10A}"/>
              </a:ext>
            </a:extLst>
          </p:cNvPr>
          <p:cNvSpPr/>
          <p:nvPr/>
        </p:nvSpPr>
        <p:spPr>
          <a:xfrm>
            <a:off x="816198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192FCE5D-AFC4-436A-ABDD-E374406110C1}"/>
              </a:ext>
            </a:extLst>
          </p:cNvPr>
          <p:cNvSpPr/>
          <p:nvPr/>
        </p:nvSpPr>
        <p:spPr>
          <a:xfrm>
            <a:off x="840721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8331512F-3F40-46C4-AFF1-2F631780B176}"/>
              </a:ext>
            </a:extLst>
          </p:cNvPr>
          <p:cNvSpPr/>
          <p:nvPr/>
        </p:nvSpPr>
        <p:spPr>
          <a:xfrm>
            <a:off x="865245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42C0082-6562-4838-B3B5-ABF78CAC6AD8}"/>
              </a:ext>
            </a:extLst>
          </p:cNvPr>
          <p:cNvSpPr/>
          <p:nvPr/>
        </p:nvSpPr>
        <p:spPr>
          <a:xfrm>
            <a:off x="889769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F6768421-FB29-41BB-AC48-E5DA1E437371}"/>
              </a:ext>
            </a:extLst>
          </p:cNvPr>
          <p:cNvSpPr/>
          <p:nvPr/>
        </p:nvSpPr>
        <p:spPr>
          <a:xfrm>
            <a:off x="92970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2FCBC14-72EB-4828-B2E0-059E8E24ADF3}"/>
              </a:ext>
            </a:extLst>
          </p:cNvPr>
          <p:cNvSpPr/>
          <p:nvPr/>
        </p:nvSpPr>
        <p:spPr>
          <a:xfrm>
            <a:off x="954233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8372C33-FD04-4271-99E8-EA5F63254E8C}"/>
              </a:ext>
            </a:extLst>
          </p:cNvPr>
          <p:cNvSpPr/>
          <p:nvPr/>
        </p:nvSpPr>
        <p:spPr>
          <a:xfrm>
            <a:off x="97875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EDD4DCC-0F7A-44FE-88EE-47470EF354C7}"/>
              </a:ext>
            </a:extLst>
          </p:cNvPr>
          <p:cNvSpPr/>
          <p:nvPr/>
        </p:nvSpPr>
        <p:spPr>
          <a:xfrm>
            <a:off x="92970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076012E-9E8F-46C3-9643-BADE1DF0705C}"/>
              </a:ext>
            </a:extLst>
          </p:cNvPr>
          <p:cNvSpPr/>
          <p:nvPr/>
        </p:nvSpPr>
        <p:spPr>
          <a:xfrm>
            <a:off x="954233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5B1793DD-AE26-4735-BE57-3C45709F6B13}"/>
              </a:ext>
            </a:extLst>
          </p:cNvPr>
          <p:cNvSpPr/>
          <p:nvPr/>
        </p:nvSpPr>
        <p:spPr>
          <a:xfrm>
            <a:off x="97875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2112357-7E4B-4420-BD11-C892E790A7D3}"/>
              </a:ext>
            </a:extLst>
          </p:cNvPr>
          <p:cNvSpPr/>
          <p:nvPr/>
        </p:nvSpPr>
        <p:spPr>
          <a:xfrm>
            <a:off x="92970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2808F846-CBCB-446E-AFA2-8D386F76EB60}"/>
              </a:ext>
            </a:extLst>
          </p:cNvPr>
          <p:cNvSpPr/>
          <p:nvPr/>
        </p:nvSpPr>
        <p:spPr>
          <a:xfrm>
            <a:off x="954233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3026840-66F8-41B3-B0F9-9A313B0CB467}"/>
              </a:ext>
            </a:extLst>
          </p:cNvPr>
          <p:cNvSpPr/>
          <p:nvPr/>
        </p:nvSpPr>
        <p:spPr>
          <a:xfrm>
            <a:off x="97875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D2C0704-209E-4BB5-8B20-E07B6EA886F7}"/>
              </a:ext>
            </a:extLst>
          </p:cNvPr>
          <p:cNvSpPr/>
          <p:nvPr/>
        </p:nvSpPr>
        <p:spPr>
          <a:xfrm>
            <a:off x="1003281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264476A-581A-4950-BFF8-D452F7AA0E44}"/>
              </a:ext>
            </a:extLst>
          </p:cNvPr>
          <p:cNvSpPr/>
          <p:nvPr/>
        </p:nvSpPr>
        <p:spPr>
          <a:xfrm>
            <a:off x="1003281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2478E96-FFA5-4DDD-848C-55669AFE2EAD}"/>
              </a:ext>
            </a:extLst>
          </p:cNvPr>
          <p:cNvSpPr/>
          <p:nvPr/>
        </p:nvSpPr>
        <p:spPr>
          <a:xfrm>
            <a:off x="1003281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A0BA963-67F2-4A69-8A31-ABFAAAF70B58}"/>
              </a:ext>
            </a:extLst>
          </p:cNvPr>
          <p:cNvSpPr/>
          <p:nvPr/>
        </p:nvSpPr>
        <p:spPr>
          <a:xfrm>
            <a:off x="92970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081340E-6AE5-4924-A9FE-A50599401804}"/>
              </a:ext>
            </a:extLst>
          </p:cNvPr>
          <p:cNvSpPr/>
          <p:nvPr/>
        </p:nvSpPr>
        <p:spPr>
          <a:xfrm>
            <a:off x="954233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A3433D7-8F0C-4434-B3AC-2BFA056CD463}"/>
              </a:ext>
            </a:extLst>
          </p:cNvPr>
          <p:cNvSpPr/>
          <p:nvPr/>
        </p:nvSpPr>
        <p:spPr>
          <a:xfrm>
            <a:off x="97875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FDF97F6-EB07-4570-AF73-7D3F22EBBEBA}"/>
              </a:ext>
            </a:extLst>
          </p:cNvPr>
          <p:cNvSpPr/>
          <p:nvPr/>
        </p:nvSpPr>
        <p:spPr>
          <a:xfrm>
            <a:off x="1003281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154C90-8F25-424E-A277-72FCA5680E6E}"/>
              </a:ext>
            </a:extLst>
          </p:cNvPr>
          <p:cNvSpPr/>
          <p:nvPr/>
        </p:nvSpPr>
        <p:spPr>
          <a:xfrm>
            <a:off x="35132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4091E38-ABBB-47A5-AC62-CE837E187BD4}"/>
              </a:ext>
            </a:extLst>
          </p:cNvPr>
          <p:cNvSpPr/>
          <p:nvPr/>
        </p:nvSpPr>
        <p:spPr>
          <a:xfrm>
            <a:off x="38180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639B972-42EE-432E-8480-D7F35FEFA4E8}"/>
              </a:ext>
            </a:extLst>
          </p:cNvPr>
          <p:cNvSpPr/>
          <p:nvPr/>
        </p:nvSpPr>
        <p:spPr>
          <a:xfrm>
            <a:off x="4125798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7AE7BAA-7D6E-40E2-9883-B72E99FCB9DC}"/>
              </a:ext>
            </a:extLst>
          </p:cNvPr>
          <p:cNvSpPr txBox="1"/>
          <p:nvPr/>
        </p:nvSpPr>
        <p:spPr>
          <a:xfrm>
            <a:off x="5590963" y="4137919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9D89DAB-62E1-41AC-ACB1-206B2AD374B0}"/>
              </a:ext>
            </a:extLst>
          </p:cNvPr>
          <p:cNvSpPr/>
          <p:nvPr/>
        </p:nvSpPr>
        <p:spPr>
          <a:xfrm>
            <a:off x="5369719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60BAFF7-5590-41E1-B0A5-2B7514764230}"/>
              </a:ext>
            </a:extLst>
          </p:cNvPr>
          <p:cNvSpPr/>
          <p:nvPr/>
        </p:nvSpPr>
        <p:spPr>
          <a:xfrm>
            <a:off x="5737575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AD68733-5B33-4BA7-B492-917C3FF6C554}"/>
              </a:ext>
            </a:extLst>
          </p:cNvPr>
          <p:cNvSpPr/>
          <p:nvPr/>
        </p:nvSpPr>
        <p:spPr>
          <a:xfrm>
            <a:off x="5369719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CCC366B-0F8E-4140-BD88-10E1F39175F5}"/>
              </a:ext>
            </a:extLst>
          </p:cNvPr>
          <p:cNvSpPr/>
          <p:nvPr/>
        </p:nvSpPr>
        <p:spPr>
          <a:xfrm>
            <a:off x="5737575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E5270B6A-D2B1-49C4-87B1-6B36F4E63DD6}"/>
              </a:ext>
            </a:extLst>
          </p:cNvPr>
          <p:cNvSpPr/>
          <p:nvPr/>
        </p:nvSpPr>
        <p:spPr>
          <a:xfrm>
            <a:off x="4430598" y="4295025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D9FD521-C46C-487C-94B1-85AC05711B30}"/>
              </a:ext>
            </a:extLst>
          </p:cNvPr>
          <p:cNvSpPr/>
          <p:nvPr/>
        </p:nvSpPr>
        <p:spPr>
          <a:xfrm>
            <a:off x="35132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DAD3074A-0E49-4C64-A80C-068220C90EC2}"/>
              </a:ext>
            </a:extLst>
          </p:cNvPr>
          <p:cNvSpPr/>
          <p:nvPr/>
        </p:nvSpPr>
        <p:spPr>
          <a:xfrm>
            <a:off x="38180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A371BE89-BC91-40FA-9DC1-B05C9B720E6B}"/>
              </a:ext>
            </a:extLst>
          </p:cNvPr>
          <p:cNvSpPr/>
          <p:nvPr/>
        </p:nvSpPr>
        <p:spPr>
          <a:xfrm>
            <a:off x="4125798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9FD38C0-6E75-4E9A-A205-7CFE369352A8}"/>
              </a:ext>
            </a:extLst>
          </p:cNvPr>
          <p:cNvSpPr/>
          <p:nvPr/>
        </p:nvSpPr>
        <p:spPr>
          <a:xfrm>
            <a:off x="4430598" y="460280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555330B-2D29-4528-B9A1-7F35B64BDCE1}"/>
              </a:ext>
            </a:extLst>
          </p:cNvPr>
          <p:cNvSpPr/>
          <p:nvPr/>
        </p:nvSpPr>
        <p:spPr>
          <a:xfrm>
            <a:off x="35132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64FB50D-7097-498C-9CD3-1D039EB94D17}"/>
              </a:ext>
            </a:extLst>
          </p:cNvPr>
          <p:cNvSpPr/>
          <p:nvPr/>
        </p:nvSpPr>
        <p:spPr>
          <a:xfrm>
            <a:off x="38180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0E64531-66A5-4386-8752-1719E77CAB63}"/>
              </a:ext>
            </a:extLst>
          </p:cNvPr>
          <p:cNvSpPr/>
          <p:nvPr/>
        </p:nvSpPr>
        <p:spPr>
          <a:xfrm>
            <a:off x="4125798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79E48ABA-6105-40A5-AD75-C785BD76B8DC}"/>
              </a:ext>
            </a:extLst>
          </p:cNvPr>
          <p:cNvSpPr/>
          <p:nvPr/>
        </p:nvSpPr>
        <p:spPr>
          <a:xfrm>
            <a:off x="4430598" y="491057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7D05592D-A14C-4D5E-8655-E51996907228}"/>
              </a:ext>
            </a:extLst>
          </p:cNvPr>
          <p:cNvSpPr/>
          <p:nvPr/>
        </p:nvSpPr>
        <p:spPr>
          <a:xfrm>
            <a:off x="35132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3135070-0622-4B15-B94D-BB415339EF6F}"/>
              </a:ext>
            </a:extLst>
          </p:cNvPr>
          <p:cNvSpPr/>
          <p:nvPr/>
        </p:nvSpPr>
        <p:spPr>
          <a:xfrm>
            <a:off x="38180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4FE265B-2586-497D-89CB-7792178148A9}"/>
              </a:ext>
            </a:extLst>
          </p:cNvPr>
          <p:cNvSpPr/>
          <p:nvPr/>
        </p:nvSpPr>
        <p:spPr>
          <a:xfrm>
            <a:off x="41257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2E45844-0A30-44BD-A1BA-FAC7C30F8F15}"/>
              </a:ext>
            </a:extLst>
          </p:cNvPr>
          <p:cNvSpPr/>
          <p:nvPr/>
        </p:nvSpPr>
        <p:spPr>
          <a:xfrm>
            <a:off x="44305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55F81-2FEE-4FAC-A6E0-E777AD32E1A4}"/>
              </a:ext>
            </a:extLst>
          </p:cNvPr>
          <p:cNvSpPr/>
          <p:nvPr/>
        </p:nvSpPr>
        <p:spPr>
          <a:xfrm>
            <a:off x="3502735" y="4308378"/>
            <a:ext cx="610042" cy="615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9B6391D-9883-42BE-8340-05EF5F45316F}"/>
              </a:ext>
            </a:extLst>
          </p:cNvPr>
          <p:cNvSpPr/>
          <p:nvPr/>
        </p:nvSpPr>
        <p:spPr>
          <a:xfrm>
            <a:off x="6741074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951247C-DA4F-41F7-AB52-21D327D572DF}"/>
              </a:ext>
            </a:extLst>
          </p:cNvPr>
          <p:cNvSpPr/>
          <p:nvPr/>
        </p:nvSpPr>
        <p:spPr>
          <a:xfrm>
            <a:off x="70488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35C5B2F-027A-442C-9582-4C614742DE92}"/>
              </a:ext>
            </a:extLst>
          </p:cNvPr>
          <p:cNvSpPr/>
          <p:nvPr/>
        </p:nvSpPr>
        <p:spPr>
          <a:xfrm>
            <a:off x="73536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E1A6178-9561-4AD3-9E31-B3B3D1132BED}"/>
              </a:ext>
            </a:extLst>
          </p:cNvPr>
          <p:cNvSpPr/>
          <p:nvPr/>
        </p:nvSpPr>
        <p:spPr>
          <a:xfrm>
            <a:off x="6741074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E02F2D7-F53F-40E8-B632-F812734DF825}"/>
              </a:ext>
            </a:extLst>
          </p:cNvPr>
          <p:cNvSpPr/>
          <p:nvPr/>
        </p:nvSpPr>
        <p:spPr>
          <a:xfrm>
            <a:off x="70488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28C554F-29A0-4714-BDFC-C1B68B97CD8E}"/>
              </a:ext>
            </a:extLst>
          </p:cNvPr>
          <p:cNvSpPr/>
          <p:nvPr/>
        </p:nvSpPr>
        <p:spPr>
          <a:xfrm>
            <a:off x="73536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93ADEE85-51AA-42CE-BE7C-5466D46ACB89}"/>
              </a:ext>
            </a:extLst>
          </p:cNvPr>
          <p:cNvSpPr/>
          <p:nvPr/>
        </p:nvSpPr>
        <p:spPr>
          <a:xfrm>
            <a:off x="6741074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29EF2FF-55CD-4759-9C1A-A0571E4712AD}"/>
              </a:ext>
            </a:extLst>
          </p:cNvPr>
          <p:cNvSpPr/>
          <p:nvPr/>
        </p:nvSpPr>
        <p:spPr>
          <a:xfrm>
            <a:off x="70488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4FBA07E-80E1-4AD7-85BF-405CFB620333}"/>
              </a:ext>
            </a:extLst>
          </p:cNvPr>
          <p:cNvSpPr/>
          <p:nvPr/>
        </p:nvSpPr>
        <p:spPr>
          <a:xfrm>
            <a:off x="73536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3921499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9109" y="181090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483C88-94FE-49E5-AB40-85FACF35AF7C}"/>
              </a:ext>
            </a:extLst>
          </p:cNvPr>
          <p:cNvSpPr txBox="1"/>
          <p:nvPr/>
        </p:nvSpPr>
        <p:spPr>
          <a:xfrm>
            <a:off x="6633033" y="4241147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8A9F356-CB25-4228-894D-35BDAF3002C1}"/>
              </a:ext>
            </a:extLst>
          </p:cNvPr>
          <p:cNvSpPr txBox="1"/>
          <p:nvPr/>
        </p:nvSpPr>
        <p:spPr>
          <a:xfrm>
            <a:off x="7385539" y="16964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= (H-FH)/stride+1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3D86B6-866B-4952-8E2E-6663B0C40870}"/>
              </a:ext>
            </a:extLst>
          </p:cNvPr>
          <p:cNvSpPr txBox="1"/>
          <p:nvPr/>
        </p:nvSpPr>
        <p:spPr>
          <a:xfrm>
            <a:off x="7398462" y="2231340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= (W-FW)/stride+1</a:t>
            </a: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3203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1820" y="181677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1" y="359033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627311" y="31822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930397" y="42334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9148663" y="3235834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7961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78860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9260BA-22E7-4986-BF59-21362FC86271}"/>
              </a:ext>
            </a:extLst>
          </p:cNvPr>
          <p:cNvGrpSpPr/>
          <p:nvPr/>
        </p:nvGrpSpPr>
        <p:grpSpPr>
          <a:xfrm>
            <a:off x="5067882" y="1717363"/>
            <a:ext cx="1104127" cy="4398099"/>
            <a:chOff x="5067882" y="1717363"/>
            <a:chExt cx="1104127" cy="43980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40B6893-A154-4099-A8ED-9E0AE561C043}"/>
                </a:ext>
              </a:extLst>
            </p:cNvPr>
            <p:cNvGrpSpPr/>
            <p:nvPr/>
          </p:nvGrpSpPr>
          <p:grpSpPr>
            <a:xfrm>
              <a:off x="5148116" y="5125133"/>
              <a:ext cx="956525" cy="956527"/>
              <a:chOff x="5356462" y="2037079"/>
              <a:chExt cx="1250067" cy="1250069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B5A9A56-FED1-43A4-8243-C380EE45278A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1A0B479-00E2-4A2F-867D-965D4E6F5578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4061F29-FAF5-42DC-80A8-0FBDD0390940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7A22A2A-7369-4650-A6D4-954DEC0CBA34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12ABF50-1653-43BC-9235-FAC19E3DB354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CD167FE-C279-462F-9759-65401DE4CF91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AC2C449-2537-4C2E-AA52-D3C3E8254B5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B4B2671-2155-4B58-B53E-C50B2B27402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9F0EF99-BAD5-4915-A2E3-BAFA40B543E4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3F4EC759-0449-4FE9-A07F-457437E68D60}"/>
                </a:ext>
              </a:extLst>
            </p:cNvPr>
            <p:cNvGrpSpPr/>
            <p:nvPr/>
          </p:nvGrpSpPr>
          <p:grpSpPr>
            <a:xfrm>
              <a:off x="5148116" y="3421248"/>
              <a:ext cx="956525" cy="956527"/>
              <a:chOff x="5356462" y="2037079"/>
              <a:chExt cx="1250067" cy="125006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AEECA62-99EF-4580-A21D-8573510A3B4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202592-483B-4C66-9B39-9BE30879F0FF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816EA98-688B-40CB-9220-A03A88DFB631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B7599C-C0D2-4440-B108-507BF221176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03B8028-FD45-4E8C-8EB7-D1CDE229BE2B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9210A3A-4A1A-420F-9C2C-D0B2E2919F6A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D9A4733-5C30-49FE-B04D-08622FC55D4A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CC134E3-92DA-4617-A4AB-AC092FC4709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68EE725D-0B91-469D-846E-88CA32EADF33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DCC6639-E742-46B8-985D-29A1F48B9327}"/>
                </a:ext>
              </a:extLst>
            </p:cNvPr>
            <p:cNvGrpSpPr/>
            <p:nvPr/>
          </p:nvGrpSpPr>
          <p:grpSpPr>
            <a:xfrm>
              <a:off x="5148116" y="1717363"/>
              <a:ext cx="956525" cy="956527"/>
              <a:chOff x="5356462" y="2037079"/>
              <a:chExt cx="1250067" cy="1250069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19E085B0-8C30-4649-94F0-D5F28E281784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A112B17-654E-41D0-B8F4-C82E1A480826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C57C1FB-5402-4412-92A7-6FE22266848D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728470D5-9CB3-4817-BBA3-BB0C8B78008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C65775A3-7EFA-4830-A466-0A1369E348FF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E12E558-81AC-469D-BA76-5893F0AD1F86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2A4C8CAA-6EF5-44E1-A2E8-2306CED5EBD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40C2F927-67A5-4BBA-A22F-AFF02BD8FFB4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9BBC6BD4-9ACD-46EA-B471-9B59089B8A22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55C7BA6-22C3-4E92-840C-B64B68D60A34}"/>
                </a:ext>
              </a:extLst>
            </p:cNvPr>
            <p:cNvSpPr txBox="1"/>
            <p:nvPr/>
          </p:nvSpPr>
          <p:spPr>
            <a:xfrm>
              <a:off x="5067882" y="5091331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CC1F94F-9F65-4C4F-92A3-0B48BCACF18C}"/>
                </a:ext>
              </a:extLst>
            </p:cNvPr>
            <p:cNvSpPr txBox="1"/>
            <p:nvPr/>
          </p:nvSpPr>
          <p:spPr>
            <a:xfrm>
              <a:off x="5705215" y="571535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A4A9790-1B71-485C-A783-821C4822E8FD}"/>
                </a:ext>
              </a:extLst>
            </p:cNvPr>
            <p:cNvSpPr txBox="1"/>
            <p:nvPr/>
          </p:nvSpPr>
          <p:spPr>
            <a:xfrm>
              <a:off x="5387877" y="3376773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8281E6-36A8-41D7-9BF2-09292E86AF94}"/>
                </a:ext>
              </a:extLst>
            </p:cNvPr>
            <p:cNvSpPr txBox="1"/>
            <p:nvPr/>
          </p:nvSpPr>
          <p:spPr>
            <a:xfrm>
              <a:off x="5700355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6547C2D-5FF1-46A9-B877-4F423BB0BD5A}"/>
                </a:ext>
              </a:extLst>
            </p:cNvPr>
            <p:cNvSpPr txBox="1"/>
            <p:nvPr/>
          </p:nvSpPr>
          <p:spPr>
            <a:xfrm>
              <a:off x="5081286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C9C5FF4-FDAF-4E06-94F5-F496D4BB47C1}"/>
                </a:ext>
              </a:extLst>
            </p:cNvPr>
            <p:cNvSpPr txBox="1"/>
            <p:nvPr/>
          </p:nvSpPr>
          <p:spPr>
            <a:xfrm>
              <a:off x="5397849" y="4031747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153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75019" y="3125306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71026" y="4802375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920789" y="2855877"/>
            <a:ext cx="657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756612"/>
            <a:ext cx="1127333" cy="10992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3525624" y="165274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57003A-7F71-4104-AB9E-241ECE851BE2}"/>
              </a:ext>
            </a:extLst>
          </p:cNvPr>
          <p:cNvSpPr txBox="1"/>
          <p:nvPr/>
        </p:nvSpPr>
        <p:spPr>
          <a:xfrm>
            <a:off x="3570470" y="55619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np.arange(-5,5,0.1)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np.maximum(0,x)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plt.plot(x,y)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5E895-F840-410F-B9A7-4105232EE2A6}"/>
              </a:ext>
            </a:extLst>
          </p:cNvPr>
          <p:cNvSpPr txBox="1"/>
          <p:nvPr/>
        </p:nvSpPr>
        <p:spPr>
          <a:xfrm>
            <a:off x="7999780" y="33893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2007A6-2F86-4158-9BF0-4483963770E4}"/>
              </a:ext>
            </a:extLst>
          </p:cNvPr>
          <p:cNvSpPr txBox="1"/>
          <p:nvPr/>
        </p:nvSpPr>
        <p:spPr>
          <a:xfrm>
            <a:off x="8009364" y="383907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B21332-001C-4197-A386-B7D8BE4F51D3}"/>
              </a:ext>
            </a:extLst>
          </p:cNvPr>
          <p:cNvSpPr txBox="1"/>
          <p:nvPr/>
        </p:nvSpPr>
        <p:spPr>
          <a:xfrm>
            <a:off x="8020295" y="4400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02125-03D3-480E-87F5-DE0220D11ADC}"/>
              </a:ext>
            </a:extLst>
          </p:cNvPr>
          <p:cNvSpPr txBox="1"/>
          <p:nvPr/>
        </p:nvSpPr>
        <p:spPr>
          <a:xfrm>
            <a:off x="8030400" y="480623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A6B244D-634A-491D-A9A0-01D5B4F7D875}"/>
              </a:ext>
            </a:extLst>
          </p:cNvPr>
          <p:cNvSpPr txBox="1"/>
          <p:nvPr/>
        </p:nvSpPr>
        <p:spPr>
          <a:xfrm>
            <a:off x="8030400" y="52375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11997D-5BE7-4634-8479-1B255CD68441}"/>
              </a:ext>
            </a:extLst>
          </p:cNvPr>
          <p:cNvSpPr txBox="1"/>
          <p:nvPr/>
        </p:nvSpPr>
        <p:spPr>
          <a:xfrm>
            <a:off x="10058309" y="33734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455633-5609-47EE-BC28-3730E63453F0}"/>
              </a:ext>
            </a:extLst>
          </p:cNvPr>
          <p:cNvSpPr txBox="1"/>
          <p:nvPr/>
        </p:nvSpPr>
        <p:spPr>
          <a:xfrm>
            <a:off x="10067893" y="382315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EAF547-A7BF-4855-B445-F8E4DB7A9436}"/>
              </a:ext>
            </a:extLst>
          </p:cNvPr>
          <p:cNvSpPr txBox="1"/>
          <p:nvPr/>
        </p:nvSpPr>
        <p:spPr>
          <a:xfrm>
            <a:off x="10078824" y="43850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AB00E8-F95F-4F97-86C1-4C2E33EB40CE}"/>
              </a:ext>
            </a:extLst>
          </p:cNvPr>
          <p:cNvSpPr txBox="1"/>
          <p:nvPr/>
        </p:nvSpPr>
        <p:spPr>
          <a:xfrm>
            <a:off x="10088929" y="479032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6A0DB3-4E1B-4FEC-89E4-29743301370F}"/>
              </a:ext>
            </a:extLst>
          </p:cNvPr>
          <p:cNvSpPr txBox="1"/>
          <p:nvPr/>
        </p:nvSpPr>
        <p:spPr>
          <a:xfrm>
            <a:off x="10088929" y="52216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C10773-B51C-4738-A385-773E772F0B88}"/>
              </a:ext>
            </a:extLst>
          </p:cNvPr>
          <p:cNvCxnSpPr/>
          <p:nvPr/>
        </p:nvCxnSpPr>
        <p:spPr>
          <a:xfrm flipH="1">
            <a:off x="9160042" y="3823158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DEBB36A-21F5-4B7F-8BAD-56C2CE3E7DEE}"/>
              </a:ext>
            </a:extLst>
          </p:cNvPr>
          <p:cNvCxnSpPr/>
          <p:nvPr/>
        </p:nvCxnSpPr>
        <p:spPr>
          <a:xfrm flipH="1">
            <a:off x="11343200" y="3787063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877242" y="8453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23EE09-5B59-45EA-A362-14998EA27C88}"/>
              </a:ext>
            </a:extLst>
          </p:cNvPr>
          <p:cNvSpPr/>
          <p:nvPr/>
        </p:nvSpPr>
        <p:spPr>
          <a:xfrm>
            <a:off x="3610099" y="97025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914A01-1434-4836-B672-98A08323F07F}"/>
              </a:ext>
            </a:extLst>
          </p:cNvPr>
          <p:cNvSpPr/>
          <p:nvPr/>
        </p:nvSpPr>
        <p:spPr>
          <a:xfrm>
            <a:off x="3188525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E2DBC9-D290-4E8B-8ACD-11346DAE4228}"/>
              </a:ext>
            </a:extLst>
          </p:cNvPr>
          <p:cNvSpPr/>
          <p:nvPr/>
        </p:nvSpPr>
        <p:spPr>
          <a:xfrm>
            <a:off x="3610099" y="106136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3B881A-4CCA-4502-8D99-96D415D26065}"/>
              </a:ext>
            </a:extLst>
          </p:cNvPr>
          <p:cNvSpPr/>
          <p:nvPr/>
        </p:nvSpPr>
        <p:spPr>
          <a:xfrm>
            <a:off x="4031673" y="1058398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437698" y="92131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5+(-3)=2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610287" y="26422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6026617" y="941616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252496" y="152181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5+(-3) = 5+6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252496" y="2097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164820" y="288674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5+6=11=1+1=2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219363" y="348867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B2140-8D20-4073-BE54-2B1CD45ECA2E}"/>
              </a:ext>
            </a:extLst>
          </p:cNvPr>
          <p:cNvSpPr txBox="1"/>
          <p:nvPr/>
        </p:nvSpPr>
        <p:spPr>
          <a:xfrm>
            <a:off x="2255377" y="921319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진수에서의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n-1==1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F73E0E-C5A2-4678-ACFC-349308A313DA}"/>
              </a:ext>
            </a:extLst>
          </p:cNvPr>
          <p:cNvSpPr/>
          <p:nvPr/>
        </p:nvSpPr>
        <p:spPr>
          <a:xfrm>
            <a:off x="573359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39F0DA-7E67-4D43-867D-F9A8982A6311}"/>
              </a:ext>
            </a:extLst>
          </p:cNvPr>
          <p:cNvSpPr/>
          <p:nvPr/>
        </p:nvSpPr>
        <p:spPr>
          <a:xfrm>
            <a:off x="615516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71DF0A-E9C1-44BE-B7F6-C7AB5A6BCEA8}"/>
              </a:ext>
            </a:extLst>
          </p:cNvPr>
          <p:cNvSpPr/>
          <p:nvPr/>
        </p:nvSpPr>
        <p:spPr>
          <a:xfrm>
            <a:off x="657674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163FE8-ECBD-498D-8548-A967DF7CF7B9}"/>
              </a:ext>
            </a:extLst>
          </p:cNvPr>
          <p:cNvSpPr/>
          <p:nvPr/>
        </p:nvSpPr>
        <p:spPr>
          <a:xfrm>
            <a:off x="6998317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5A4AF7-CD1A-4A11-ACCB-21CA4D25A62D}"/>
              </a:ext>
            </a:extLst>
          </p:cNvPr>
          <p:cNvSpPr/>
          <p:nvPr/>
        </p:nvSpPr>
        <p:spPr>
          <a:xfrm>
            <a:off x="7419891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3BCDC5-508F-4DBE-BE3D-48B3131B7C50}"/>
              </a:ext>
            </a:extLst>
          </p:cNvPr>
          <p:cNvSpPr/>
          <p:nvPr/>
        </p:nvSpPr>
        <p:spPr>
          <a:xfrm>
            <a:off x="784146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B1A7537-6968-4006-8EB4-31B21EB2D1CC}"/>
              </a:ext>
            </a:extLst>
          </p:cNvPr>
          <p:cNvSpPr/>
          <p:nvPr/>
        </p:nvSpPr>
        <p:spPr>
          <a:xfrm>
            <a:off x="826303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1B4261-5E6A-4C6D-8F7C-E48BBD16D548}"/>
              </a:ext>
            </a:extLst>
          </p:cNvPr>
          <p:cNvSpPr/>
          <p:nvPr/>
        </p:nvSpPr>
        <p:spPr>
          <a:xfrm>
            <a:off x="868461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AB5C69-EF65-4276-AFD6-17253C7F357C}"/>
              </a:ext>
            </a:extLst>
          </p:cNvPr>
          <p:cNvSpPr/>
          <p:nvPr/>
        </p:nvSpPr>
        <p:spPr>
          <a:xfrm>
            <a:off x="573359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5D11ACD-2D66-4AC8-BCB2-69EAA8A58314}"/>
              </a:ext>
            </a:extLst>
          </p:cNvPr>
          <p:cNvSpPr/>
          <p:nvPr/>
        </p:nvSpPr>
        <p:spPr>
          <a:xfrm>
            <a:off x="615516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AA4742-89DA-471B-B722-DF315695F89A}"/>
              </a:ext>
            </a:extLst>
          </p:cNvPr>
          <p:cNvSpPr/>
          <p:nvPr/>
        </p:nvSpPr>
        <p:spPr>
          <a:xfrm>
            <a:off x="657674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697DE00-1147-4CAE-A1F5-7DCCF7113A13}"/>
              </a:ext>
            </a:extLst>
          </p:cNvPr>
          <p:cNvSpPr/>
          <p:nvPr/>
        </p:nvSpPr>
        <p:spPr>
          <a:xfrm>
            <a:off x="6998317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5618BEB-F31A-4FE1-BD51-C461E96B0386}"/>
              </a:ext>
            </a:extLst>
          </p:cNvPr>
          <p:cNvSpPr/>
          <p:nvPr/>
        </p:nvSpPr>
        <p:spPr>
          <a:xfrm>
            <a:off x="7419891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ABB8F11-51EC-4164-9A1C-4ADB82B48254}"/>
              </a:ext>
            </a:extLst>
          </p:cNvPr>
          <p:cNvSpPr/>
          <p:nvPr/>
        </p:nvSpPr>
        <p:spPr>
          <a:xfrm>
            <a:off x="784146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A80E4C4-D52F-4F84-A6A5-B2ECBC6833BC}"/>
              </a:ext>
            </a:extLst>
          </p:cNvPr>
          <p:cNvSpPr/>
          <p:nvPr/>
        </p:nvSpPr>
        <p:spPr>
          <a:xfrm>
            <a:off x="826303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CE18292-AC6B-4C4C-B27F-25ADFE16C66B}"/>
              </a:ext>
            </a:extLst>
          </p:cNvPr>
          <p:cNvSpPr/>
          <p:nvPr/>
        </p:nvSpPr>
        <p:spPr>
          <a:xfrm>
            <a:off x="868461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59CAB2-72BD-4F6B-923A-219FD4B95279}"/>
              </a:ext>
            </a:extLst>
          </p:cNvPr>
          <p:cNvGrpSpPr/>
          <p:nvPr/>
        </p:nvGrpSpPr>
        <p:grpSpPr>
          <a:xfrm>
            <a:off x="8748808" y="5234003"/>
            <a:ext cx="293184" cy="927140"/>
            <a:chOff x="9384632" y="4644189"/>
            <a:chExt cx="293184" cy="927140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052B80-08D0-4514-8660-39B989E6A267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B50D74-9359-47C8-B0F7-18BB136C6A2B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383B218-E2BC-420A-AEE9-4FD1894EEABF}"/>
                </a:ext>
              </a:extLst>
            </p:cNvPr>
            <p:cNvCxnSpPr>
              <a:endCxn id="7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782443DA-C996-426C-A602-DE905ADEEE7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13F6C5C-90DD-48E8-98BD-3152751A83B1}"/>
              </a:ext>
            </a:extLst>
          </p:cNvPr>
          <p:cNvGrpSpPr/>
          <p:nvPr/>
        </p:nvGrpSpPr>
        <p:grpSpPr>
          <a:xfrm>
            <a:off x="8327234" y="5234003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2A72B181-945E-4BA4-B018-5FE79CC9835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B5EF962-1DD6-4E61-B568-49D9C707FEC5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72E7314-5E8A-447E-AD20-76AA4F56D132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AC6928C-B05D-49C9-B865-4082E6622FFE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8DA2783-3AB4-42FD-B83D-8C903EAC9346}"/>
              </a:ext>
            </a:extLst>
          </p:cNvPr>
          <p:cNvGrpSpPr/>
          <p:nvPr/>
        </p:nvGrpSpPr>
        <p:grpSpPr>
          <a:xfrm>
            <a:off x="7905660" y="5234003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AF4DFD74-30FE-4141-B772-6497CB589C3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A6392E06-52A2-43D5-B1D8-03A23F7B9E7A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CAB53F4-F1BE-4463-97B8-002A765E0FBA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D9AE44A-8243-444C-932D-0F1D9EAFA354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3792450-DECF-4669-9758-52D8E0FC3AFF}"/>
              </a:ext>
            </a:extLst>
          </p:cNvPr>
          <p:cNvGrpSpPr/>
          <p:nvPr/>
        </p:nvGrpSpPr>
        <p:grpSpPr>
          <a:xfrm>
            <a:off x="7484086" y="5234003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8661D9F6-51E7-4150-91CD-C2041864AE51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7E553D1-CAC1-4798-BCB6-1596A9E2965D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A5657029-2AE5-4761-AE0E-7299716B30B2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4C0D2F9-B8FB-43D1-9FB9-4F4F6D04751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FED7857-6FEC-4DDB-98A1-B3046D40CCD4}"/>
              </a:ext>
            </a:extLst>
          </p:cNvPr>
          <p:cNvGrpSpPr/>
          <p:nvPr/>
        </p:nvGrpSpPr>
        <p:grpSpPr>
          <a:xfrm>
            <a:off x="7062512" y="5234003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A7B6D54A-BEEB-4875-BF93-CD4234DFD7E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CCB3623-9501-41C8-A9F7-411AFCFBE30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4B2A1A0-5CDF-4F82-B8C0-3B67A535393F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BF95025C-52C1-4FFE-91B1-2E9D097A34F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237689-06EB-45B1-94A0-DD2697CE3A67}"/>
              </a:ext>
            </a:extLst>
          </p:cNvPr>
          <p:cNvGrpSpPr/>
          <p:nvPr/>
        </p:nvGrpSpPr>
        <p:grpSpPr>
          <a:xfrm>
            <a:off x="6640938" y="5234003"/>
            <a:ext cx="293184" cy="927140"/>
            <a:chOff x="9384632" y="4644189"/>
            <a:chExt cx="293184" cy="927140"/>
          </a:xfrm>
        </p:grpSpPr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F7ABDEB9-101D-4F1B-BB63-3EDE537B7892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802F646-40D8-4257-95D0-3D6845E0387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D1410F0-7CB3-41D1-BBE5-2294C2F1A66C}"/>
                </a:ext>
              </a:extLst>
            </p:cNvPr>
            <p:cNvCxnSpPr>
              <a:endCxn id="13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E0B583C-2812-422F-B84A-3A77CAC5EC88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1013833-1685-4963-A227-42F61C9336C9}"/>
              </a:ext>
            </a:extLst>
          </p:cNvPr>
          <p:cNvGrpSpPr/>
          <p:nvPr/>
        </p:nvGrpSpPr>
        <p:grpSpPr>
          <a:xfrm>
            <a:off x="6219364" y="5234003"/>
            <a:ext cx="293184" cy="927140"/>
            <a:chOff x="9384632" y="4644189"/>
            <a:chExt cx="293184" cy="927140"/>
          </a:xfrm>
        </p:grpSpPr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183907F4-470A-4A5C-AFEC-958DB697FCD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05C8FB8-ECF3-467E-AFD8-F14211E77D8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324A79-EBAE-431F-BDA2-5C8CB473EF29}"/>
                </a:ext>
              </a:extLst>
            </p:cNvPr>
            <p:cNvCxnSpPr>
              <a:endCxn id="14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C6775F1-3B9E-4690-B9FB-36A9D24041BC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A66A4A-B1FE-4B97-8CF7-B76648D06FA7}"/>
              </a:ext>
            </a:extLst>
          </p:cNvPr>
          <p:cNvGrpSpPr/>
          <p:nvPr/>
        </p:nvGrpSpPr>
        <p:grpSpPr>
          <a:xfrm>
            <a:off x="5797790" y="5234003"/>
            <a:ext cx="293184" cy="927140"/>
            <a:chOff x="9384632" y="4644189"/>
            <a:chExt cx="293184" cy="927140"/>
          </a:xfrm>
        </p:grpSpPr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AD31EE60-4189-426D-B76E-D238F1E4647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A61B7B1-8C76-4250-A1EC-EFF65F03A75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4D032E49-D10B-4CC1-B8B9-089D36C9A9B0}"/>
                </a:ext>
              </a:extLst>
            </p:cNvPr>
            <p:cNvCxnSpPr>
              <a:endCxn id="14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DDAA51A-9EF0-411F-9641-8956129CC6B0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F9D4E624-62A6-442F-B66F-177AE744E8D7}"/>
              </a:ext>
            </a:extLst>
          </p:cNvPr>
          <p:cNvSpPr txBox="1"/>
          <p:nvPr/>
        </p:nvSpPr>
        <p:spPr>
          <a:xfrm>
            <a:off x="4564064" y="20366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F928B1E-7FFE-4227-B2C7-2EE30DD13B6A}"/>
              </a:ext>
            </a:extLst>
          </p:cNvPr>
          <p:cNvSpPr txBox="1"/>
          <p:nvPr/>
        </p:nvSpPr>
        <p:spPr>
          <a:xfrm>
            <a:off x="4546124" y="26604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F327BB-D91B-46A6-9B06-7043C9C6E62B}"/>
              </a:ext>
            </a:extLst>
          </p:cNvPr>
          <p:cNvSpPr txBox="1"/>
          <p:nvPr/>
        </p:nvSpPr>
        <p:spPr>
          <a:xfrm>
            <a:off x="9160290" y="47309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767298-9D2B-4A93-B3C4-E7E07A016EC2}"/>
              </a:ext>
            </a:extLst>
          </p:cNvPr>
          <p:cNvSpPr txBox="1"/>
          <p:nvPr/>
        </p:nvSpPr>
        <p:spPr>
          <a:xfrm>
            <a:off x="9131885" y="61611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 = 5+(-3) = 5+7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47699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355069" y="294631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5373" y="3415646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3AE4DE-4B99-4A46-9349-231ACC8EDE1F}"/>
              </a:ext>
            </a:extLst>
          </p:cNvPr>
          <p:cNvSpPr/>
          <p:nvPr/>
        </p:nvSpPr>
        <p:spPr>
          <a:xfrm>
            <a:off x="5164839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D16153-FCCB-444D-A413-D5270587815C}"/>
              </a:ext>
            </a:extLst>
          </p:cNvPr>
          <p:cNvSpPr/>
          <p:nvPr/>
        </p:nvSpPr>
        <p:spPr>
          <a:xfrm>
            <a:off x="5586413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B9306F-A8A0-451A-A810-555EEC86C2F8}"/>
              </a:ext>
            </a:extLst>
          </p:cNvPr>
          <p:cNvSpPr/>
          <p:nvPr/>
        </p:nvSpPr>
        <p:spPr>
          <a:xfrm>
            <a:off x="6007987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E96C3D-E894-43A0-9368-D7BF8345BF1F}"/>
              </a:ext>
            </a:extLst>
          </p:cNvPr>
          <p:cNvSpPr/>
          <p:nvPr/>
        </p:nvSpPr>
        <p:spPr>
          <a:xfrm>
            <a:off x="6429561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FB359CC-606F-408F-9241-7160F0900EE1}"/>
              </a:ext>
            </a:extLst>
          </p:cNvPr>
          <p:cNvSpPr/>
          <p:nvPr/>
        </p:nvSpPr>
        <p:spPr>
          <a:xfrm>
            <a:off x="6851135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84CF6D-B5E2-4A31-BA22-7B8263AB157B}"/>
              </a:ext>
            </a:extLst>
          </p:cNvPr>
          <p:cNvSpPr/>
          <p:nvPr/>
        </p:nvSpPr>
        <p:spPr>
          <a:xfrm>
            <a:off x="7272709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4A2459-4212-4DA2-B097-2B948256EF10}"/>
              </a:ext>
            </a:extLst>
          </p:cNvPr>
          <p:cNvSpPr/>
          <p:nvPr/>
        </p:nvSpPr>
        <p:spPr>
          <a:xfrm>
            <a:off x="7694283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1AC545-F36B-4DC3-B86B-C8A83B921790}"/>
              </a:ext>
            </a:extLst>
          </p:cNvPr>
          <p:cNvSpPr/>
          <p:nvPr/>
        </p:nvSpPr>
        <p:spPr>
          <a:xfrm>
            <a:off x="8115857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B595EE-0F4B-4F39-9997-F5960BA445A2}"/>
              </a:ext>
            </a:extLst>
          </p:cNvPr>
          <p:cNvSpPr/>
          <p:nvPr/>
        </p:nvSpPr>
        <p:spPr>
          <a:xfrm>
            <a:off x="5164839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D12A68-1B1E-4CBE-A25D-AFEE832E98CE}"/>
              </a:ext>
            </a:extLst>
          </p:cNvPr>
          <p:cNvSpPr/>
          <p:nvPr/>
        </p:nvSpPr>
        <p:spPr>
          <a:xfrm>
            <a:off x="5586413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DAD28F3-5C3C-424F-9C42-83C313AD6CC4}"/>
              </a:ext>
            </a:extLst>
          </p:cNvPr>
          <p:cNvSpPr/>
          <p:nvPr/>
        </p:nvSpPr>
        <p:spPr>
          <a:xfrm>
            <a:off x="6007987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475EC1-4925-4450-B9E8-DA5E36EC3D57}"/>
              </a:ext>
            </a:extLst>
          </p:cNvPr>
          <p:cNvSpPr/>
          <p:nvPr/>
        </p:nvSpPr>
        <p:spPr>
          <a:xfrm>
            <a:off x="6429561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F29124-C01E-40EE-B48B-193D45AA7FD7}"/>
              </a:ext>
            </a:extLst>
          </p:cNvPr>
          <p:cNvSpPr/>
          <p:nvPr/>
        </p:nvSpPr>
        <p:spPr>
          <a:xfrm>
            <a:off x="6851135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C35C08-C3A2-45A0-BF12-0967C704C9D8}"/>
              </a:ext>
            </a:extLst>
          </p:cNvPr>
          <p:cNvSpPr/>
          <p:nvPr/>
        </p:nvSpPr>
        <p:spPr>
          <a:xfrm>
            <a:off x="7272709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C1A0F8-604F-408D-9420-A23A9896D401}"/>
              </a:ext>
            </a:extLst>
          </p:cNvPr>
          <p:cNvSpPr/>
          <p:nvPr/>
        </p:nvSpPr>
        <p:spPr>
          <a:xfrm>
            <a:off x="7694283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5A23BD-0052-4046-8FBD-CAF78FF0F97C}"/>
              </a:ext>
            </a:extLst>
          </p:cNvPr>
          <p:cNvSpPr/>
          <p:nvPr/>
        </p:nvSpPr>
        <p:spPr>
          <a:xfrm>
            <a:off x="8115857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EE5462A-6353-414C-9E28-8421CB7531A9}"/>
              </a:ext>
            </a:extLst>
          </p:cNvPr>
          <p:cNvGrpSpPr/>
          <p:nvPr/>
        </p:nvGrpSpPr>
        <p:grpSpPr>
          <a:xfrm>
            <a:off x="6493756" y="5200745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05D1FF9B-2252-4DE3-A1C3-69229BB617D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DECB61D-8150-4031-84AA-6F725F40C52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302E5F6-A057-4CC5-A012-28BBDD2FD85D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BD364C15-3F71-436D-8EF1-D2353518C833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E915B12-5934-42D4-94C6-E7859618818F}"/>
              </a:ext>
            </a:extLst>
          </p:cNvPr>
          <p:cNvGrpSpPr/>
          <p:nvPr/>
        </p:nvGrpSpPr>
        <p:grpSpPr>
          <a:xfrm>
            <a:off x="6072182" y="5200745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68A5485E-F5E0-4F73-BA85-A3165FA36486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189F0EE-38D2-4E83-A664-750D719D8F14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9C87685-D48E-4D9D-826D-2D037ADC3F14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BABA6D0-EB35-4397-A4DF-B78631E43DB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CFD5FA4-498D-436E-90AF-E39426F942A8}"/>
              </a:ext>
            </a:extLst>
          </p:cNvPr>
          <p:cNvGrpSpPr/>
          <p:nvPr/>
        </p:nvGrpSpPr>
        <p:grpSpPr>
          <a:xfrm>
            <a:off x="5650608" y="5200745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F7C51196-8807-43EB-956A-625BA5E59F8F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A9CE579-8D24-482F-B6E7-6BC084E87F93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7FA61E7-89B1-4B08-9E33-752895600A17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E04CC06-13A6-495F-96A1-76E5FF009B91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92110BC-54F7-4234-A70B-54F1C356E059}"/>
              </a:ext>
            </a:extLst>
          </p:cNvPr>
          <p:cNvGrpSpPr/>
          <p:nvPr/>
        </p:nvGrpSpPr>
        <p:grpSpPr>
          <a:xfrm>
            <a:off x="5229034" y="5200745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5412704A-5574-4A40-8595-DCBC1F650B25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B91B5FE5-FCE6-4B4A-972E-034F8963BFA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7DCFA34A-180C-4C9E-9BEB-1001595FDC10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67028FF-9E5B-4BC9-A724-000B1B19A802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73E5F17-AE3E-41BC-B62F-9F9A52B760C1}"/>
              </a:ext>
            </a:extLst>
          </p:cNvPr>
          <p:cNvSpPr txBox="1"/>
          <p:nvPr/>
        </p:nvSpPr>
        <p:spPr>
          <a:xfrm>
            <a:off x="8591534" y="469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760B254-B49C-4FB2-847B-91E7ADFDCB6D}"/>
              </a:ext>
            </a:extLst>
          </p:cNvPr>
          <p:cNvSpPr txBox="1"/>
          <p:nvPr/>
        </p:nvSpPr>
        <p:spPr>
          <a:xfrm>
            <a:off x="8563129" y="61278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E26F26-05C1-4123-B3E7-F9F5A0AFEF79}"/>
              </a:ext>
            </a:extLst>
          </p:cNvPr>
          <p:cNvSpPr/>
          <p:nvPr/>
        </p:nvSpPr>
        <p:spPr>
          <a:xfrm flipH="1">
            <a:off x="6926168" y="4309756"/>
            <a:ext cx="1443790" cy="29071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2D55860-2468-4C03-B489-017B33C2DFC3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>
            <a:off x="706192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92308C3-C208-496A-9C8B-CC99E984885B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7483496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E0D9B17-0E0D-4D38-911B-916E6214F833}"/>
              </a:ext>
            </a:extLst>
          </p:cNvPr>
          <p:cNvCxnSpPr>
            <a:cxnSpLocks/>
          </p:cNvCxnSpPr>
          <p:nvPr/>
        </p:nvCxnSpPr>
        <p:spPr>
          <a:xfrm>
            <a:off x="792734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ED331164-A540-4AB2-B009-E5B10C316F9B}"/>
              </a:ext>
            </a:extLst>
          </p:cNvPr>
          <p:cNvCxnSpPr>
            <a:cxnSpLocks/>
          </p:cNvCxnSpPr>
          <p:nvPr/>
        </p:nvCxnSpPr>
        <p:spPr>
          <a:xfrm>
            <a:off x="8343583" y="5192375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5C07-A1FE-4821-8DEB-C0863B8F0AE4}"/>
              </a:ext>
            </a:extLst>
          </p:cNvPr>
          <p:cNvSpPr txBox="1"/>
          <p:nvPr/>
        </p:nvSpPr>
        <p:spPr>
          <a:xfrm>
            <a:off x="4300970" y="15310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AACDF-9C61-4147-BDBD-EA2A60A1FAAC}"/>
              </a:ext>
            </a:extLst>
          </p:cNvPr>
          <p:cNvSpPr txBox="1"/>
          <p:nvPr/>
        </p:nvSpPr>
        <p:spPr>
          <a:xfrm>
            <a:off x="1291350" y="796818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= np.array([[[[1],[2]],[[3],[4]]]])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B1853-2019-43DC-AD7A-FD72C14ADF20}"/>
              </a:ext>
            </a:extLst>
          </p:cNvPr>
          <p:cNvSpPr txBox="1"/>
          <p:nvPr/>
        </p:nvSpPr>
        <p:spPr>
          <a:xfrm>
            <a:off x="3115223" y="2112782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72919-48C1-4240-A6C9-097B8083B3D9}"/>
              </a:ext>
            </a:extLst>
          </p:cNvPr>
          <p:cNvSpPr/>
          <p:nvPr/>
        </p:nvSpPr>
        <p:spPr>
          <a:xfrm>
            <a:off x="3557239" y="2846969"/>
            <a:ext cx="3468029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4060DA-FB6B-4A02-BD23-7218D40D3BFF}"/>
              </a:ext>
            </a:extLst>
          </p:cNvPr>
          <p:cNvGrpSpPr/>
          <p:nvPr/>
        </p:nvGrpSpPr>
        <p:grpSpPr>
          <a:xfrm>
            <a:off x="3598127" y="2906443"/>
            <a:ext cx="3375101" cy="624468"/>
            <a:chOff x="3233855" y="3096323"/>
            <a:chExt cx="3233852" cy="6244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744FC13-C691-471D-85AD-918CCCA0EBBA}"/>
                </a:ext>
              </a:extLst>
            </p:cNvPr>
            <p:cNvSpPr/>
            <p:nvPr/>
          </p:nvSpPr>
          <p:spPr>
            <a:xfrm>
              <a:off x="3233855" y="3096323"/>
              <a:ext cx="1616926" cy="6244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600FC1-3BE9-441F-88C0-6C317DD87A36}"/>
                </a:ext>
              </a:extLst>
            </p:cNvPr>
            <p:cNvSpPr/>
            <p:nvPr/>
          </p:nvSpPr>
          <p:spPr>
            <a:xfrm>
              <a:off x="4850781" y="3096323"/>
              <a:ext cx="1616926" cy="6244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91B970-54C6-4008-BDE2-CCAF905C7897}"/>
              </a:ext>
            </a:extLst>
          </p:cNvPr>
          <p:cNvSpPr/>
          <p:nvPr/>
        </p:nvSpPr>
        <p:spPr>
          <a:xfrm>
            <a:off x="3650168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794254-D668-40EC-B2AD-ECEB0087F982}"/>
              </a:ext>
            </a:extLst>
          </p:cNvPr>
          <p:cNvSpPr/>
          <p:nvPr/>
        </p:nvSpPr>
        <p:spPr>
          <a:xfrm>
            <a:off x="4441904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C3C95E-0C27-4DEA-BA84-1EE2B8CEDC40}"/>
              </a:ext>
            </a:extLst>
          </p:cNvPr>
          <p:cNvSpPr/>
          <p:nvPr/>
        </p:nvSpPr>
        <p:spPr>
          <a:xfrm>
            <a:off x="3691056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A653C1-1F7B-48ED-8154-7F742E7BECC8}"/>
              </a:ext>
            </a:extLst>
          </p:cNvPr>
          <p:cNvSpPr/>
          <p:nvPr/>
        </p:nvSpPr>
        <p:spPr>
          <a:xfrm>
            <a:off x="4488367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2A7483-B6BC-46A5-A3C2-54B2032A844B}"/>
              </a:ext>
            </a:extLst>
          </p:cNvPr>
          <p:cNvSpPr/>
          <p:nvPr/>
        </p:nvSpPr>
        <p:spPr>
          <a:xfrm>
            <a:off x="5337719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393AF2-3EF1-46C2-9378-A3620D80352B}"/>
              </a:ext>
            </a:extLst>
          </p:cNvPr>
          <p:cNvSpPr/>
          <p:nvPr/>
        </p:nvSpPr>
        <p:spPr>
          <a:xfrm>
            <a:off x="6129455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C1B07E-60C4-4D5B-AC36-E912F1C7C3AD}"/>
              </a:ext>
            </a:extLst>
          </p:cNvPr>
          <p:cNvSpPr/>
          <p:nvPr/>
        </p:nvSpPr>
        <p:spPr>
          <a:xfrm>
            <a:off x="5378607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071367-DA8A-4067-A17E-4BEBD64A9492}"/>
              </a:ext>
            </a:extLst>
          </p:cNvPr>
          <p:cNvSpPr/>
          <p:nvPr/>
        </p:nvSpPr>
        <p:spPr>
          <a:xfrm>
            <a:off x="6175918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040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8D327-7826-4CEC-B496-EE7CAFA2FD4E}"/>
              </a:ext>
            </a:extLst>
          </p:cNvPr>
          <p:cNvSpPr/>
          <p:nvPr/>
        </p:nvSpPr>
        <p:spPr>
          <a:xfrm>
            <a:off x="1836234" y="2761785"/>
            <a:ext cx="6363629" cy="10184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636C7A-85AE-49B3-8939-6A122828723A}"/>
              </a:ext>
            </a:extLst>
          </p:cNvPr>
          <p:cNvGrpSpPr/>
          <p:nvPr/>
        </p:nvGrpSpPr>
        <p:grpSpPr>
          <a:xfrm>
            <a:off x="1918009" y="2827927"/>
            <a:ext cx="6203796" cy="874278"/>
            <a:chOff x="1918009" y="2827927"/>
            <a:chExt cx="5798637" cy="8742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2A64FC-FEB7-490C-A944-83CF0AB9FEA2}"/>
                </a:ext>
              </a:extLst>
            </p:cNvPr>
            <p:cNvSpPr/>
            <p:nvPr/>
          </p:nvSpPr>
          <p:spPr>
            <a:xfrm>
              <a:off x="1918009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955F27-660F-4C78-891A-8665E7E11396}"/>
                </a:ext>
              </a:extLst>
            </p:cNvPr>
            <p:cNvSpPr/>
            <p:nvPr/>
          </p:nvSpPr>
          <p:spPr>
            <a:xfrm>
              <a:off x="3850888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ADD3BE-A8DC-4689-95D5-F73ABB9ECB41}"/>
                </a:ext>
              </a:extLst>
            </p:cNvPr>
            <p:cNvSpPr/>
            <p:nvPr/>
          </p:nvSpPr>
          <p:spPr>
            <a:xfrm>
              <a:off x="5783767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BFD350-E652-4260-8A86-721862915A2F}"/>
              </a:ext>
            </a:extLst>
          </p:cNvPr>
          <p:cNvSpPr/>
          <p:nvPr/>
        </p:nvSpPr>
        <p:spPr>
          <a:xfrm>
            <a:off x="1996067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D36A52-75AE-43AB-94D9-419849234188}"/>
              </a:ext>
            </a:extLst>
          </p:cNvPr>
          <p:cNvSpPr/>
          <p:nvPr/>
        </p:nvSpPr>
        <p:spPr>
          <a:xfrm>
            <a:off x="263333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909E60-397E-4674-AB6A-4092271F336B}"/>
              </a:ext>
            </a:extLst>
          </p:cNvPr>
          <p:cNvSpPr/>
          <p:nvPr/>
        </p:nvSpPr>
        <p:spPr>
          <a:xfrm>
            <a:off x="327061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4A396-CC7F-4740-A946-6BB69D69C763}"/>
              </a:ext>
            </a:extLst>
          </p:cNvPr>
          <p:cNvSpPr/>
          <p:nvPr/>
        </p:nvSpPr>
        <p:spPr>
          <a:xfrm>
            <a:off x="2074125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27DBA3-4071-4476-A3AF-2356EC192461}"/>
              </a:ext>
            </a:extLst>
          </p:cNvPr>
          <p:cNvSpPr/>
          <p:nvPr/>
        </p:nvSpPr>
        <p:spPr>
          <a:xfrm>
            <a:off x="2703692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E27E5A0-58DA-4EE3-BB5B-EE09BBBFDE17}"/>
              </a:ext>
            </a:extLst>
          </p:cNvPr>
          <p:cNvSpPr/>
          <p:nvPr/>
        </p:nvSpPr>
        <p:spPr>
          <a:xfrm>
            <a:off x="3348669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C6349C-0396-4570-8DAB-F451B370B70B}"/>
              </a:ext>
            </a:extLst>
          </p:cNvPr>
          <p:cNvSpPr/>
          <p:nvPr/>
        </p:nvSpPr>
        <p:spPr>
          <a:xfrm>
            <a:off x="406399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3196C8-DEBD-4C80-96B5-7C0FD0AE2B0B}"/>
              </a:ext>
            </a:extLst>
          </p:cNvPr>
          <p:cNvSpPr/>
          <p:nvPr/>
        </p:nvSpPr>
        <p:spPr>
          <a:xfrm>
            <a:off x="470127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0C443A-7502-47C8-BC28-B534897414EE}"/>
              </a:ext>
            </a:extLst>
          </p:cNvPr>
          <p:cNvSpPr/>
          <p:nvPr/>
        </p:nvSpPr>
        <p:spPr>
          <a:xfrm>
            <a:off x="5338543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8214A5-727F-40F1-8308-25503FDAF6F6}"/>
              </a:ext>
            </a:extLst>
          </p:cNvPr>
          <p:cNvSpPr/>
          <p:nvPr/>
        </p:nvSpPr>
        <p:spPr>
          <a:xfrm>
            <a:off x="4142057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831202-CFD3-48F5-B316-E4A04C7DB7F0}"/>
              </a:ext>
            </a:extLst>
          </p:cNvPr>
          <p:cNvSpPr/>
          <p:nvPr/>
        </p:nvSpPr>
        <p:spPr>
          <a:xfrm>
            <a:off x="4771624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36BBFE-ECAE-4037-A83B-65C8691A8B8E}"/>
              </a:ext>
            </a:extLst>
          </p:cNvPr>
          <p:cNvSpPr/>
          <p:nvPr/>
        </p:nvSpPr>
        <p:spPr>
          <a:xfrm>
            <a:off x="5416601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BD8570-1679-4199-A47E-14B12B0126A7}"/>
              </a:ext>
            </a:extLst>
          </p:cNvPr>
          <p:cNvSpPr/>
          <p:nvPr/>
        </p:nvSpPr>
        <p:spPr>
          <a:xfrm>
            <a:off x="613759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075621-93F6-4201-8548-EC4CE05FD24E}"/>
              </a:ext>
            </a:extLst>
          </p:cNvPr>
          <p:cNvSpPr/>
          <p:nvPr/>
        </p:nvSpPr>
        <p:spPr>
          <a:xfrm>
            <a:off x="677487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A301002-AFFF-42AF-A0BC-B490FAC1E2AD}"/>
              </a:ext>
            </a:extLst>
          </p:cNvPr>
          <p:cNvSpPr/>
          <p:nvPr/>
        </p:nvSpPr>
        <p:spPr>
          <a:xfrm>
            <a:off x="7412143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2FA07B-181B-4BAF-BBD3-BEFDF51AC282}"/>
              </a:ext>
            </a:extLst>
          </p:cNvPr>
          <p:cNvSpPr/>
          <p:nvPr/>
        </p:nvSpPr>
        <p:spPr>
          <a:xfrm>
            <a:off x="6215657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DB5D00-F00C-449D-B563-5BEB1ED84A17}"/>
              </a:ext>
            </a:extLst>
          </p:cNvPr>
          <p:cNvSpPr/>
          <p:nvPr/>
        </p:nvSpPr>
        <p:spPr>
          <a:xfrm>
            <a:off x="6845224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5D276E-A30E-4E6B-863D-7C60EA4AEA46}"/>
              </a:ext>
            </a:extLst>
          </p:cNvPr>
          <p:cNvSpPr/>
          <p:nvPr/>
        </p:nvSpPr>
        <p:spPr>
          <a:xfrm>
            <a:off x="7490201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677362" y="863599"/>
            <a:ext cx="689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49242" y="1781645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A03142-E424-4372-B325-9BAB9A8659C5}"/>
              </a:ext>
            </a:extLst>
          </p:cNvPr>
          <p:cNvSpPr txBox="1"/>
          <p:nvPr/>
        </p:nvSpPr>
        <p:spPr>
          <a:xfrm>
            <a:off x="4282065" y="1442692"/>
            <a:ext cx="367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8AB8D0-0052-48B1-BD90-56AA1E18222B}"/>
              </a:ext>
            </a:extLst>
          </p:cNvPr>
          <p:cNvGrpSpPr/>
          <p:nvPr/>
        </p:nvGrpSpPr>
        <p:grpSpPr>
          <a:xfrm>
            <a:off x="3475463" y="2754350"/>
            <a:ext cx="3553522" cy="869796"/>
            <a:chOff x="3475463" y="2754350"/>
            <a:chExt cx="3553522" cy="8697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D36578-4667-4543-8493-1ED022BB5B0F}"/>
                </a:ext>
              </a:extLst>
            </p:cNvPr>
            <p:cNvSpPr/>
            <p:nvPr/>
          </p:nvSpPr>
          <p:spPr>
            <a:xfrm>
              <a:off x="3475463" y="2754351"/>
              <a:ext cx="1776761" cy="8697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99DC10-C6A3-445B-B740-6DC58A4FFE45}"/>
                </a:ext>
              </a:extLst>
            </p:cNvPr>
            <p:cNvSpPr/>
            <p:nvPr/>
          </p:nvSpPr>
          <p:spPr>
            <a:xfrm>
              <a:off x="5252224" y="2754350"/>
              <a:ext cx="1776761" cy="8697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0A364B-9329-4CE9-A4CE-712025B480F5}"/>
              </a:ext>
            </a:extLst>
          </p:cNvPr>
          <p:cNvSpPr/>
          <p:nvPr/>
        </p:nvSpPr>
        <p:spPr>
          <a:xfrm>
            <a:off x="3534936" y="2821258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40C3A9-10A1-490F-AEDE-D7FA54B9A7FD}"/>
              </a:ext>
            </a:extLst>
          </p:cNvPr>
          <p:cNvSpPr/>
          <p:nvPr/>
        </p:nvSpPr>
        <p:spPr>
          <a:xfrm>
            <a:off x="4352693" y="2821257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3C3C6E-58C4-4927-86ED-4B054A437DA0}"/>
              </a:ext>
            </a:extLst>
          </p:cNvPr>
          <p:cNvSpPr/>
          <p:nvPr/>
        </p:nvSpPr>
        <p:spPr>
          <a:xfrm>
            <a:off x="3594410" y="2884447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7312C2-7D6F-4FFF-895D-9067EF979C8A}"/>
              </a:ext>
            </a:extLst>
          </p:cNvPr>
          <p:cNvSpPr/>
          <p:nvPr/>
        </p:nvSpPr>
        <p:spPr>
          <a:xfrm>
            <a:off x="3653883" y="2947636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5556C9-CC32-4761-A046-5C5873AACA61}"/>
              </a:ext>
            </a:extLst>
          </p:cNvPr>
          <p:cNvSpPr/>
          <p:nvPr/>
        </p:nvSpPr>
        <p:spPr>
          <a:xfrm>
            <a:off x="4423320" y="2884447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220479-AD15-4668-A5BF-9C22C197707E}"/>
              </a:ext>
            </a:extLst>
          </p:cNvPr>
          <p:cNvSpPr/>
          <p:nvPr/>
        </p:nvSpPr>
        <p:spPr>
          <a:xfrm>
            <a:off x="4482793" y="2947636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32A9CF-20C2-4F85-861A-C03FF6F60BD0}"/>
              </a:ext>
            </a:extLst>
          </p:cNvPr>
          <p:cNvSpPr/>
          <p:nvPr/>
        </p:nvSpPr>
        <p:spPr>
          <a:xfrm>
            <a:off x="5326565" y="2821257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E37E52-84F4-4BA3-A164-F5A7361D37AF}"/>
              </a:ext>
            </a:extLst>
          </p:cNvPr>
          <p:cNvSpPr/>
          <p:nvPr/>
        </p:nvSpPr>
        <p:spPr>
          <a:xfrm>
            <a:off x="6144322" y="2821256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8AAF25-7FBD-44C7-9E3D-A8C9E8558433}"/>
              </a:ext>
            </a:extLst>
          </p:cNvPr>
          <p:cNvSpPr/>
          <p:nvPr/>
        </p:nvSpPr>
        <p:spPr>
          <a:xfrm>
            <a:off x="5386039" y="2884446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FDBB76-CCBA-45DB-A177-6E03D000568E}"/>
              </a:ext>
            </a:extLst>
          </p:cNvPr>
          <p:cNvSpPr/>
          <p:nvPr/>
        </p:nvSpPr>
        <p:spPr>
          <a:xfrm>
            <a:off x="5445512" y="2947635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8EFC8-DD01-4C3F-ABC4-C45C847A2AB7}"/>
              </a:ext>
            </a:extLst>
          </p:cNvPr>
          <p:cNvSpPr/>
          <p:nvPr/>
        </p:nvSpPr>
        <p:spPr>
          <a:xfrm>
            <a:off x="6214949" y="2884446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966FFE-DFB1-42BA-89A7-A9EC2012B5F1}"/>
              </a:ext>
            </a:extLst>
          </p:cNvPr>
          <p:cNvSpPr/>
          <p:nvPr/>
        </p:nvSpPr>
        <p:spPr>
          <a:xfrm>
            <a:off x="6274422" y="2947635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45778" y="301327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2393A6-D930-4038-95CE-9B11D58C078F}"/>
              </a:ext>
            </a:extLst>
          </p:cNvPr>
          <p:cNvSpPr/>
          <p:nvPr/>
        </p:nvSpPr>
        <p:spPr>
          <a:xfrm>
            <a:off x="8013041" y="3213903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B7987A-BBB1-4E7E-BB2B-917A9D0682A1}"/>
              </a:ext>
            </a:extLst>
          </p:cNvPr>
          <p:cNvSpPr/>
          <p:nvPr/>
        </p:nvSpPr>
        <p:spPr>
          <a:xfrm>
            <a:off x="8433588" y="3213903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37CC3F-6590-4E9A-9711-B1D3C4E3885D}"/>
              </a:ext>
            </a:extLst>
          </p:cNvPr>
          <p:cNvSpPr/>
          <p:nvPr/>
        </p:nvSpPr>
        <p:spPr>
          <a:xfrm>
            <a:off x="8013041" y="361955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64AA69-84AC-4EE9-8160-C3223D3A481D}"/>
              </a:ext>
            </a:extLst>
          </p:cNvPr>
          <p:cNvSpPr/>
          <p:nvPr/>
        </p:nvSpPr>
        <p:spPr>
          <a:xfrm>
            <a:off x="8433588" y="361955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749CE-3E63-484E-8AAB-186DA9D51568}"/>
              </a:ext>
            </a:extLst>
          </p:cNvPr>
          <p:cNvSpPr txBox="1"/>
          <p:nvPr/>
        </p:nvSpPr>
        <p:spPr>
          <a:xfrm>
            <a:off x="7744224" y="4044881"/>
            <a:ext cx="154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</p:txBody>
      </p: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3320" y="1470476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18596" y="223826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743E3B-BE75-4D33-B0BE-41EEE2365FE9}"/>
              </a:ext>
            </a:extLst>
          </p:cNvPr>
          <p:cNvSpPr/>
          <p:nvPr/>
        </p:nvSpPr>
        <p:spPr>
          <a:xfrm>
            <a:off x="1661532" y="3315629"/>
            <a:ext cx="3806283" cy="9738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6B0842-44C6-44F1-9BB5-B6B4D0496B96}"/>
              </a:ext>
            </a:extLst>
          </p:cNvPr>
          <p:cNvSpPr/>
          <p:nvPr/>
        </p:nvSpPr>
        <p:spPr>
          <a:xfrm>
            <a:off x="5467815" y="3315629"/>
            <a:ext cx="3806283" cy="9738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697773-277B-40B1-8E3F-E9B06F131038}"/>
              </a:ext>
            </a:extLst>
          </p:cNvPr>
          <p:cNvSpPr/>
          <p:nvPr/>
        </p:nvSpPr>
        <p:spPr>
          <a:xfrm>
            <a:off x="1728439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E668C8-2771-4071-B225-05C5B083F528}"/>
              </a:ext>
            </a:extLst>
          </p:cNvPr>
          <p:cNvSpPr/>
          <p:nvPr/>
        </p:nvSpPr>
        <p:spPr>
          <a:xfrm>
            <a:off x="3560956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F9F5B6-D336-4FE9-BDA7-4FBF162A8876}"/>
              </a:ext>
            </a:extLst>
          </p:cNvPr>
          <p:cNvSpPr/>
          <p:nvPr/>
        </p:nvSpPr>
        <p:spPr>
          <a:xfrm>
            <a:off x="1795347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0F45CE-7D7B-4455-B041-D0C78A627259}"/>
              </a:ext>
            </a:extLst>
          </p:cNvPr>
          <p:cNvSpPr/>
          <p:nvPr/>
        </p:nvSpPr>
        <p:spPr>
          <a:xfrm>
            <a:off x="1873406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56FCD3-7B21-4676-BCBE-5FC53CAA1829}"/>
              </a:ext>
            </a:extLst>
          </p:cNvPr>
          <p:cNvSpPr/>
          <p:nvPr/>
        </p:nvSpPr>
        <p:spPr>
          <a:xfrm>
            <a:off x="2388840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04218A-F682-42B4-90AD-E9FC5377B710}"/>
              </a:ext>
            </a:extLst>
          </p:cNvPr>
          <p:cNvSpPr/>
          <p:nvPr/>
        </p:nvSpPr>
        <p:spPr>
          <a:xfrm>
            <a:off x="2904273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3B9AA8-382D-4A39-9E40-23E51DDD1CB7}"/>
              </a:ext>
            </a:extLst>
          </p:cNvPr>
          <p:cNvSpPr/>
          <p:nvPr/>
        </p:nvSpPr>
        <p:spPr>
          <a:xfrm>
            <a:off x="3635297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B021E9-13CB-4BD4-BAA5-AC4FE05FDA88}"/>
              </a:ext>
            </a:extLst>
          </p:cNvPr>
          <p:cNvSpPr/>
          <p:nvPr/>
        </p:nvSpPr>
        <p:spPr>
          <a:xfrm>
            <a:off x="3713356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F117F3-5BDD-426B-9BDE-F8946F2F3E17}"/>
              </a:ext>
            </a:extLst>
          </p:cNvPr>
          <p:cNvSpPr/>
          <p:nvPr/>
        </p:nvSpPr>
        <p:spPr>
          <a:xfrm>
            <a:off x="4228790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5A797C-7FDC-42BB-8548-1AC069185EEC}"/>
              </a:ext>
            </a:extLst>
          </p:cNvPr>
          <p:cNvSpPr/>
          <p:nvPr/>
        </p:nvSpPr>
        <p:spPr>
          <a:xfrm>
            <a:off x="4744223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7FD0C6-0ABA-4FB6-BA80-AD365DA978E7}"/>
              </a:ext>
            </a:extLst>
          </p:cNvPr>
          <p:cNvSpPr/>
          <p:nvPr/>
        </p:nvSpPr>
        <p:spPr>
          <a:xfrm>
            <a:off x="5542157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723CCF-CCCA-4693-8DFF-A7759944F8E2}"/>
              </a:ext>
            </a:extLst>
          </p:cNvPr>
          <p:cNvSpPr/>
          <p:nvPr/>
        </p:nvSpPr>
        <p:spPr>
          <a:xfrm>
            <a:off x="7374674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5E9036-B61B-4FB7-B3E6-75E354F61E63}"/>
              </a:ext>
            </a:extLst>
          </p:cNvPr>
          <p:cNvSpPr/>
          <p:nvPr/>
        </p:nvSpPr>
        <p:spPr>
          <a:xfrm>
            <a:off x="5609065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558CE0-D88F-48E0-905F-613BB0F635A7}"/>
              </a:ext>
            </a:extLst>
          </p:cNvPr>
          <p:cNvSpPr/>
          <p:nvPr/>
        </p:nvSpPr>
        <p:spPr>
          <a:xfrm>
            <a:off x="5687124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87B0D6-905B-4D9B-A189-26C85A222B34}"/>
              </a:ext>
            </a:extLst>
          </p:cNvPr>
          <p:cNvSpPr/>
          <p:nvPr/>
        </p:nvSpPr>
        <p:spPr>
          <a:xfrm>
            <a:off x="6202558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A91FC7-F942-4BE4-82E5-1E05A7F9B354}"/>
              </a:ext>
            </a:extLst>
          </p:cNvPr>
          <p:cNvSpPr/>
          <p:nvPr/>
        </p:nvSpPr>
        <p:spPr>
          <a:xfrm>
            <a:off x="6717991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9ABAE72-06BA-48C5-B263-EFFDB7C761B8}"/>
              </a:ext>
            </a:extLst>
          </p:cNvPr>
          <p:cNvSpPr/>
          <p:nvPr/>
        </p:nvSpPr>
        <p:spPr>
          <a:xfrm>
            <a:off x="7449015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2C2624-3CEB-4045-8C66-3F9970FB5284}"/>
              </a:ext>
            </a:extLst>
          </p:cNvPr>
          <p:cNvSpPr/>
          <p:nvPr/>
        </p:nvSpPr>
        <p:spPr>
          <a:xfrm>
            <a:off x="7527074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A434397-9F03-4A75-9B1D-30D8B8AFFCCA}"/>
              </a:ext>
            </a:extLst>
          </p:cNvPr>
          <p:cNvSpPr/>
          <p:nvPr/>
        </p:nvSpPr>
        <p:spPr>
          <a:xfrm>
            <a:off x="8042508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B5931DF-9BD9-4284-A1B2-4F8C30BBE1E8}"/>
              </a:ext>
            </a:extLst>
          </p:cNvPr>
          <p:cNvSpPr/>
          <p:nvPr/>
        </p:nvSpPr>
        <p:spPr>
          <a:xfrm>
            <a:off x="8557941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862F447-8E76-44F0-A0CE-A0DAF323A366}"/>
              </a:ext>
            </a:extLst>
          </p:cNvPr>
          <p:cNvSpPr/>
          <p:nvPr/>
        </p:nvSpPr>
        <p:spPr>
          <a:xfrm>
            <a:off x="3045522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51765C-751A-4E01-98DB-D0E9D13C9191}"/>
              </a:ext>
            </a:extLst>
          </p:cNvPr>
          <p:cNvSpPr/>
          <p:nvPr/>
        </p:nvSpPr>
        <p:spPr>
          <a:xfrm>
            <a:off x="3560956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1A7641-08E4-4851-8B36-1028B441ACCE}"/>
              </a:ext>
            </a:extLst>
          </p:cNvPr>
          <p:cNvSpPr/>
          <p:nvPr/>
        </p:nvSpPr>
        <p:spPr>
          <a:xfrm>
            <a:off x="3045522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0259D91-1805-4681-9F18-F210230BE352}"/>
              </a:ext>
            </a:extLst>
          </p:cNvPr>
          <p:cNvSpPr/>
          <p:nvPr/>
        </p:nvSpPr>
        <p:spPr>
          <a:xfrm>
            <a:off x="3560956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CC8EC8E-941E-4A6E-B9AD-EE88FD368273}"/>
              </a:ext>
            </a:extLst>
          </p:cNvPr>
          <p:cNvSpPr/>
          <p:nvPr/>
        </p:nvSpPr>
        <p:spPr>
          <a:xfrm>
            <a:off x="4705060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CC9E8B4-AEAC-4844-A002-4861C7D4C54C}"/>
              </a:ext>
            </a:extLst>
          </p:cNvPr>
          <p:cNvSpPr/>
          <p:nvPr/>
        </p:nvSpPr>
        <p:spPr>
          <a:xfrm>
            <a:off x="5210098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092BF-B955-40A8-90B5-5EB3F66E341C}"/>
              </a:ext>
            </a:extLst>
          </p:cNvPr>
          <p:cNvSpPr/>
          <p:nvPr/>
        </p:nvSpPr>
        <p:spPr>
          <a:xfrm>
            <a:off x="4705060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3E6CF9-018C-48B6-80C5-CEF8EF1451CF}"/>
              </a:ext>
            </a:extLst>
          </p:cNvPr>
          <p:cNvSpPr/>
          <p:nvPr/>
        </p:nvSpPr>
        <p:spPr>
          <a:xfrm>
            <a:off x="5210098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37BC9E-CF51-4E54-9A68-BFF84A38D7CB}"/>
              </a:ext>
            </a:extLst>
          </p:cNvPr>
          <p:cNvSpPr/>
          <p:nvPr/>
        </p:nvSpPr>
        <p:spPr>
          <a:xfrm>
            <a:off x="6244200" y="4579735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A8F709-53DD-402E-AD36-4ED0590C4BF6}"/>
              </a:ext>
            </a:extLst>
          </p:cNvPr>
          <p:cNvSpPr/>
          <p:nvPr/>
        </p:nvSpPr>
        <p:spPr>
          <a:xfrm>
            <a:off x="6762384" y="4579735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30FE1B3-5F8F-4940-AB69-B074C0E7D74F}"/>
              </a:ext>
            </a:extLst>
          </p:cNvPr>
          <p:cNvSpPr/>
          <p:nvPr/>
        </p:nvSpPr>
        <p:spPr>
          <a:xfrm>
            <a:off x="6244200" y="510756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24A0E91-F0B6-4812-83A3-E5F702FCBB77}"/>
              </a:ext>
            </a:extLst>
          </p:cNvPr>
          <p:cNvSpPr/>
          <p:nvPr/>
        </p:nvSpPr>
        <p:spPr>
          <a:xfrm>
            <a:off x="6762384" y="510756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4420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001355" y="7734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876040-07BE-4A11-B0C8-75BD6C82E61D}"/>
              </a:ext>
            </a:extLst>
          </p:cNvPr>
          <p:cNvSpPr/>
          <p:nvPr/>
        </p:nvSpPr>
        <p:spPr>
          <a:xfrm>
            <a:off x="4796091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E6D768-EF21-49A6-9308-2A039698CDCB}"/>
              </a:ext>
            </a:extLst>
          </p:cNvPr>
          <p:cNvSpPr/>
          <p:nvPr/>
        </p:nvSpPr>
        <p:spPr>
          <a:xfrm>
            <a:off x="5370810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22B8B4F-56E5-4D3E-9E5C-B87036AF5635}"/>
              </a:ext>
            </a:extLst>
          </p:cNvPr>
          <p:cNvSpPr/>
          <p:nvPr/>
        </p:nvSpPr>
        <p:spPr>
          <a:xfrm>
            <a:off x="4796091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1EEC21-39BA-4AE6-A34B-CC753F255509}"/>
              </a:ext>
            </a:extLst>
          </p:cNvPr>
          <p:cNvSpPr/>
          <p:nvPr/>
        </p:nvSpPr>
        <p:spPr>
          <a:xfrm>
            <a:off x="5370810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2B995E-B15E-4F9E-96FB-E9D0D1F97A7D}"/>
              </a:ext>
            </a:extLst>
          </p:cNvPr>
          <p:cNvSpPr/>
          <p:nvPr/>
        </p:nvSpPr>
        <p:spPr>
          <a:xfrm>
            <a:off x="6574734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EF5190-6512-429A-86C7-E58C9D43D508}"/>
              </a:ext>
            </a:extLst>
          </p:cNvPr>
          <p:cNvSpPr/>
          <p:nvPr/>
        </p:nvSpPr>
        <p:spPr>
          <a:xfrm>
            <a:off x="7149453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A057606-E4FF-44C3-ABAE-275BC140F204}"/>
              </a:ext>
            </a:extLst>
          </p:cNvPr>
          <p:cNvSpPr/>
          <p:nvPr/>
        </p:nvSpPr>
        <p:spPr>
          <a:xfrm>
            <a:off x="6574734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EBDEF9-CAFF-421D-85DC-3E180B4B03E8}"/>
              </a:ext>
            </a:extLst>
          </p:cNvPr>
          <p:cNvSpPr/>
          <p:nvPr/>
        </p:nvSpPr>
        <p:spPr>
          <a:xfrm>
            <a:off x="7149453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611ACE-369D-4F5B-A4B1-C287F7A7F7F0}"/>
              </a:ext>
            </a:extLst>
          </p:cNvPr>
          <p:cNvSpPr/>
          <p:nvPr/>
        </p:nvSpPr>
        <p:spPr>
          <a:xfrm>
            <a:off x="8353377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C032E99-DCFD-430A-9A03-DE77E9128879}"/>
              </a:ext>
            </a:extLst>
          </p:cNvPr>
          <p:cNvSpPr/>
          <p:nvPr/>
        </p:nvSpPr>
        <p:spPr>
          <a:xfrm>
            <a:off x="8928096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84C6184-3EB3-4128-867F-6BA9AED9D1D3}"/>
              </a:ext>
            </a:extLst>
          </p:cNvPr>
          <p:cNvSpPr/>
          <p:nvPr/>
        </p:nvSpPr>
        <p:spPr>
          <a:xfrm>
            <a:off x="8353377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15DC6A9-08B1-4430-8243-24385A395FE1}"/>
              </a:ext>
            </a:extLst>
          </p:cNvPr>
          <p:cNvSpPr/>
          <p:nvPr/>
        </p:nvSpPr>
        <p:spPr>
          <a:xfrm>
            <a:off x="8928096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BC51ED-83B4-4DD0-9DC2-7B8798606483}"/>
              </a:ext>
            </a:extLst>
          </p:cNvPr>
          <p:cNvSpPr/>
          <p:nvPr/>
        </p:nvSpPr>
        <p:spPr>
          <a:xfrm>
            <a:off x="1590907" y="2471854"/>
            <a:ext cx="714421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0BD4F11-5173-48F8-9560-C13F28F412A4}"/>
              </a:ext>
            </a:extLst>
          </p:cNvPr>
          <p:cNvSpPr/>
          <p:nvPr/>
        </p:nvSpPr>
        <p:spPr>
          <a:xfrm>
            <a:off x="1648386" y="2535045"/>
            <a:ext cx="3502479" cy="7359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10ED34-97D0-4666-9D5D-6C9D1C2C471F}"/>
              </a:ext>
            </a:extLst>
          </p:cNvPr>
          <p:cNvSpPr/>
          <p:nvPr/>
        </p:nvSpPr>
        <p:spPr>
          <a:xfrm>
            <a:off x="5150865" y="2535045"/>
            <a:ext cx="3502479" cy="7359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E5D019-84D5-4F42-B5BE-208E76A45432}"/>
              </a:ext>
            </a:extLst>
          </p:cNvPr>
          <p:cNvSpPr/>
          <p:nvPr/>
        </p:nvSpPr>
        <p:spPr>
          <a:xfrm>
            <a:off x="1705866" y="259064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BD0DF1-2721-4D32-A965-CEFEC7E45452}"/>
              </a:ext>
            </a:extLst>
          </p:cNvPr>
          <p:cNvSpPr/>
          <p:nvPr/>
        </p:nvSpPr>
        <p:spPr>
          <a:xfrm>
            <a:off x="3387477" y="259064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EB18F4-87BD-4592-9E91-2D5B54D6EC13}"/>
              </a:ext>
            </a:extLst>
          </p:cNvPr>
          <p:cNvSpPr/>
          <p:nvPr/>
        </p:nvSpPr>
        <p:spPr>
          <a:xfrm>
            <a:off x="1763346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C318C56-7AE4-4667-92C2-BF00EE8A3C5A}"/>
              </a:ext>
            </a:extLst>
          </p:cNvPr>
          <p:cNvSpPr/>
          <p:nvPr/>
        </p:nvSpPr>
        <p:spPr>
          <a:xfrm>
            <a:off x="2288208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0C0D68-B3C5-439A-82A8-70986D7CAA0A}"/>
              </a:ext>
            </a:extLst>
          </p:cNvPr>
          <p:cNvSpPr/>
          <p:nvPr/>
        </p:nvSpPr>
        <p:spPr>
          <a:xfrm>
            <a:off x="2813070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0FC1732-AA13-4740-AEFE-CA88BBE14DE4}"/>
              </a:ext>
            </a:extLst>
          </p:cNvPr>
          <p:cNvSpPr/>
          <p:nvPr/>
        </p:nvSpPr>
        <p:spPr>
          <a:xfrm>
            <a:off x="3440989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2AA33C9-0C3B-4663-BFB1-E42F21B7F0BB}"/>
              </a:ext>
            </a:extLst>
          </p:cNvPr>
          <p:cNvSpPr/>
          <p:nvPr/>
        </p:nvSpPr>
        <p:spPr>
          <a:xfrm>
            <a:off x="3965851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07B42B-E4B4-4D44-949F-52276051C2DA}"/>
              </a:ext>
            </a:extLst>
          </p:cNvPr>
          <p:cNvSpPr/>
          <p:nvPr/>
        </p:nvSpPr>
        <p:spPr>
          <a:xfrm>
            <a:off x="4490713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020BE47-8505-4A9E-BCE4-506360A6AF40}"/>
              </a:ext>
            </a:extLst>
          </p:cNvPr>
          <p:cNvSpPr/>
          <p:nvPr/>
        </p:nvSpPr>
        <p:spPr>
          <a:xfrm>
            <a:off x="5225208" y="258887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7E409A-E24B-4846-B87B-79E7B764263D}"/>
              </a:ext>
            </a:extLst>
          </p:cNvPr>
          <p:cNvSpPr/>
          <p:nvPr/>
        </p:nvSpPr>
        <p:spPr>
          <a:xfrm>
            <a:off x="6906819" y="258887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9EBDDE-986F-4CD0-BE3D-4BEDA51E6D4E}"/>
              </a:ext>
            </a:extLst>
          </p:cNvPr>
          <p:cNvSpPr/>
          <p:nvPr/>
        </p:nvSpPr>
        <p:spPr>
          <a:xfrm>
            <a:off x="5282688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F4526CE-91A7-4CD5-AA56-3A6ECCA94849}"/>
              </a:ext>
            </a:extLst>
          </p:cNvPr>
          <p:cNvSpPr/>
          <p:nvPr/>
        </p:nvSpPr>
        <p:spPr>
          <a:xfrm>
            <a:off x="5807550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B6D8064-C7C6-45D0-9CD3-039861212CC1}"/>
              </a:ext>
            </a:extLst>
          </p:cNvPr>
          <p:cNvSpPr/>
          <p:nvPr/>
        </p:nvSpPr>
        <p:spPr>
          <a:xfrm>
            <a:off x="6332412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E5E0F1-D998-4F96-85B3-72660C1E6FAD}"/>
              </a:ext>
            </a:extLst>
          </p:cNvPr>
          <p:cNvSpPr/>
          <p:nvPr/>
        </p:nvSpPr>
        <p:spPr>
          <a:xfrm>
            <a:off x="6960331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6A79C65-9D95-48E2-9B7A-48BB61FDC089}"/>
              </a:ext>
            </a:extLst>
          </p:cNvPr>
          <p:cNvSpPr/>
          <p:nvPr/>
        </p:nvSpPr>
        <p:spPr>
          <a:xfrm>
            <a:off x="7485193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F2AE19-2C61-44AE-90F9-F7ACBA50AF46}"/>
              </a:ext>
            </a:extLst>
          </p:cNvPr>
          <p:cNvSpPr/>
          <p:nvPr/>
        </p:nvSpPr>
        <p:spPr>
          <a:xfrm>
            <a:off x="8010055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4D9841C-EAAB-4DCA-9F53-888CD5439098}"/>
              </a:ext>
            </a:extLst>
          </p:cNvPr>
          <p:cNvSpPr/>
          <p:nvPr/>
        </p:nvSpPr>
        <p:spPr>
          <a:xfrm>
            <a:off x="1590907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87E6DB0-EFC4-41F0-8757-15450A6283A9}"/>
              </a:ext>
            </a:extLst>
          </p:cNvPr>
          <p:cNvSpPr/>
          <p:nvPr/>
        </p:nvSpPr>
        <p:spPr>
          <a:xfrm>
            <a:off x="3972312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3322D3F-0362-4656-B585-0E54A15FE42B}"/>
              </a:ext>
            </a:extLst>
          </p:cNvPr>
          <p:cNvSpPr/>
          <p:nvPr/>
        </p:nvSpPr>
        <p:spPr>
          <a:xfrm>
            <a:off x="6353718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43B2120-248F-4014-A855-FF4608A40074}"/>
              </a:ext>
            </a:extLst>
          </p:cNvPr>
          <p:cNvSpPr/>
          <p:nvPr/>
        </p:nvSpPr>
        <p:spPr>
          <a:xfrm>
            <a:off x="1648386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33019-14B9-41D6-8BEC-C84AAD27BCF0}"/>
              </a:ext>
            </a:extLst>
          </p:cNvPr>
          <p:cNvSpPr/>
          <p:nvPr/>
        </p:nvSpPr>
        <p:spPr>
          <a:xfrm>
            <a:off x="2784949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CA2AB5-A6B0-48A9-AC6A-B27B6646957A}"/>
              </a:ext>
            </a:extLst>
          </p:cNvPr>
          <p:cNvSpPr/>
          <p:nvPr/>
        </p:nvSpPr>
        <p:spPr>
          <a:xfrm>
            <a:off x="1705865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4AA6384-595F-484B-B1B5-18D1063A4A53}"/>
              </a:ext>
            </a:extLst>
          </p:cNvPr>
          <p:cNvSpPr/>
          <p:nvPr/>
        </p:nvSpPr>
        <p:spPr>
          <a:xfrm>
            <a:off x="2220007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1AB3A3-5560-4409-AF34-1AA4B6798C01}"/>
              </a:ext>
            </a:extLst>
          </p:cNvPr>
          <p:cNvSpPr/>
          <p:nvPr/>
        </p:nvSpPr>
        <p:spPr>
          <a:xfrm>
            <a:off x="1756665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11C7C2E-D822-4493-B20C-604A2910C15D}"/>
              </a:ext>
            </a:extLst>
          </p:cNvPr>
          <p:cNvSpPr/>
          <p:nvPr/>
        </p:nvSpPr>
        <p:spPr>
          <a:xfrm>
            <a:off x="2270807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2431BDD-6B52-493F-873E-C19E426FC003}"/>
              </a:ext>
            </a:extLst>
          </p:cNvPr>
          <p:cNvSpPr/>
          <p:nvPr/>
        </p:nvSpPr>
        <p:spPr>
          <a:xfrm>
            <a:off x="2835749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76D25CB-045B-4CBB-B9B0-862A245DA7F5}"/>
              </a:ext>
            </a:extLst>
          </p:cNvPr>
          <p:cNvSpPr/>
          <p:nvPr/>
        </p:nvSpPr>
        <p:spPr>
          <a:xfrm>
            <a:off x="3349891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9499762-68D6-4D7C-A117-944622F2EAFA}"/>
              </a:ext>
            </a:extLst>
          </p:cNvPr>
          <p:cNvSpPr/>
          <p:nvPr/>
        </p:nvSpPr>
        <p:spPr>
          <a:xfrm>
            <a:off x="2886549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C79307-7ED1-4858-B8F9-7A33E4AD35E1}"/>
              </a:ext>
            </a:extLst>
          </p:cNvPr>
          <p:cNvSpPr/>
          <p:nvPr/>
        </p:nvSpPr>
        <p:spPr>
          <a:xfrm>
            <a:off x="3400691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F374D5D-AE49-42A0-A0E3-5939E234F0AB}"/>
              </a:ext>
            </a:extLst>
          </p:cNvPr>
          <p:cNvSpPr/>
          <p:nvPr/>
        </p:nvSpPr>
        <p:spPr>
          <a:xfrm>
            <a:off x="4029791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A00862B-7007-412B-A210-C5365FFFF92E}"/>
              </a:ext>
            </a:extLst>
          </p:cNvPr>
          <p:cNvSpPr/>
          <p:nvPr/>
        </p:nvSpPr>
        <p:spPr>
          <a:xfrm>
            <a:off x="5166354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E46808D-1F59-42B2-B391-030266BDD7CE}"/>
              </a:ext>
            </a:extLst>
          </p:cNvPr>
          <p:cNvSpPr/>
          <p:nvPr/>
        </p:nvSpPr>
        <p:spPr>
          <a:xfrm>
            <a:off x="4087270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94ED485-7A75-4783-8E27-0950537A00CF}"/>
              </a:ext>
            </a:extLst>
          </p:cNvPr>
          <p:cNvSpPr/>
          <p:nvPr/>
        </p:nvSpPr>
        <p:spPr>
          <a:xfrm>
            <a:off x="4601412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FBA36C7-131A-492A-8A2F-4D188E79AD19}"/>
              </a:ext>
            </a:extLst>
          </p:cNvPr>
          <p:cNvSpPr/>
          <p:nvPr/>
        </p:nvSpPr>
        <p:spPr>
          <a:xfrm>
            <a:off x="4138070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BA1BE0D-0618-4D15-B261-68A7A5A8F90B}"/>
              </a:ext>
            </a:extLst>
          </p:cNvPr>
          <p:cNvSpPr/>
          <p:nvPr/>
        </p:nvSpPr>
        <p:spPr>
          <a:xfrm>
            <a:off x="4652212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F82041E-9CE2-4ED1-BB2F-CAC355609F6F}"/>
              </a:ext>
            </a:extLst>
          </p:cNvPr>
          <p:cNvSpPr/>
          <p:nvPr/>
        </p:nvSpPr>
        <p:spPr>
          <a:xfrm>
            <a:off x="5217154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D98DEB-FD78-489C-BF31-DB699351F3B1}"/>
              </a:ext>
            </a:extLst>
          </p:cNvPr>
          <p:cNvSpPr/>
          <p:nvPr/>
        </p:nvSpPr>
        <p:spPr>
          <a:xfrm>
            <a:off x="5731296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25E0CCA-1857-4DE8-B01A-A95A4C0E7546}"/>
              </a:ext>
            </a:extLst>
          </p:cNvPr>
          <p:cNvSpPr/>
          <p:nvPr/>
        </p:nvSpPr>
        <p:spPr>
          <a:xfrm>
            <a:off x="5267954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64166A2-3804-409A-A70E-EDA43B6D7BD3}"/>
              </a:ext>
            </a:extLst>
          </p:cNvPr>
          <p:cNvSpPr/>
          <p:nvPr/>
        </p:nvSpPr>
        <p:spPr>
          <a:xfrm>
            <a:off x="5782096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9161BBA-4D68-4486-9F73-5EB04C66C77C}"/>
              </a:ext>
            </a:extLst>
          </p:cNvPr>
          <p:cNvSpPr/>
          <p:nvPr/>
        </p:nvSpPr>
        <p:spPr>
          <a:xfrm>
            <a:off x="6409526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C4B0A67-E720-4856-A563-69F28271F4AE}"/>
              </a:ext>
            </a:extLst>
          </p:cNvPr>
          <p:cNvSpPr/>
          <p:nvPr/>
        </p:nvSpPr>
        <p:spPr>
          <a:xfrm>
            <a:off x="7546089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933ED30-9762-430E-9392-682C0650B9D6}"/>
              </a:ext>
            </a:extLst>
          </p:cNvPr>
          <p:cNvSpPr/>
          <p:nvPr/>
        </p:nvSpPr>
        <p:spPr>
          <a:xfrm>
            <a:off x="6467005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B5369FC-901E-466A-AB7C-AA2E51DE8D54}"/>
              </a:ext>
            </a:extLst>
          </p:cNvPr>
          <p:cNvSpPr/>
          <p:nvPr/>
        </p:nvSpPr>
        <p:spPr>
          <a:xfrm>
            <a:off x="6981147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23DA23-6463-44B1-B374-81D77FB379D5}"/>
              </a:ext>
            </a:extLst>
          </p:cNvPr>
          <p:cNvSpPr/>
          <p:nvPr/>
        </p:nvSpPr>
        <p:spPr>
          <a:xfrm>
            <a:off x="6517805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40D1A5-ECCB-415B-81F5-71B929BA6919}"/>
              </a:ext>
            </a:extLst>
          </p:cNvPr>
          <p:cNvSpPr/>
          <p:nvPr/>
        </p:nvSpPr>
        <p:spPr>
          <a:xfrm>
            <a:off x="7031947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AB44091-5FA8-4AB8-BE19-B8DC1ACFF37F}"/>
              </a:ext>
            </a:extLst>
          </p:cNvPr>
          <p:cNvSpPr/>
          <p:nvPr/>
        </p:nvSpPr>
        <p:spPr>
          <a:xfrm>
            <a:off x="7596889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BE41F5-8313-4D15-A327-FF6E21E252E9}"/>
              </a:ext>
            </a:extLst>
          </p:cNvPr>
          <p:cNvSpPr/>
          <p:nvPr/>
        </p:nvSpPr>
        <p:spPr>
          <a:xfrm>
            <a:off x="8111031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7FFE41E-0102-4443-B671-B978620B047B}"/>
              </a:ext>
            </a:extLst>
          </p:cNvPr>
          <p:cNvSpPr/>
          <p:nvPr/>
        </p:nvSpPr>
        <p:spPr>
          <a:xfrm>
            <a:off x="7647689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B18DAC-6D16-40F7-993F-AF24C25FB090}"/>
              </a:ext>
            </a:extLst>
          </p:cNvPr>
          <p:cNvSpPr/>
          <p:nvPr/>
        </p:nvSpPr>
        <p:spPr>
          <a:xfrm>
            <a:off x="8161831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89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3658263" y="2620241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E1270E-B218-482E-9799-20957BC4B491}"/>
              </a:ext>
            </a:extLst>
          </p:cNvPr>
          <p:cNvSpPr txBox="1"/>
          <p:nvPr/>
        </p:nvSpPr>
        <p:spPr>
          <a:xfrm>
            <a:off x="3658263" y="318359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(3,5,5,1)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A80F2B-860D-4018-96CC-0E18E5E71A6C}"/>
              </a:ext>
            </a:extLst>
          </p:cNvPr>
          <p:cNvCxnSpPr/>
          <p:nvPr/>
        </p:nvCxnSpPr>
        <p:spPr>
          <a:xfrm>
            <a:off x="3932663" y="2992244"/>
            <a:ext cx="927247" cy="32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E3126BA-AC2A-48BF-8DA7-5A83F61E86AE}"/>
              </a:ext>
            </a:extLst>
          </p:cNvPr>
          <p:cNvCxnSpPr>
            <a:cxnSpLocks/>
          </p:cNvCxnSpPr>
          <p:nvPr/>
        </p:nvCxnSpPr>
        <p:spPr>
          <a:xfrm flipH="1">
            <a:off x="3932663" y="3044585"/>
            <a:ext cx="900136" cy="233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450389" y="24404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769231" y="24404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0088072" y="24404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450389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769231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0088072" y="27593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450389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769231" y="30781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0088072" y="30781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8346646" y="24443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665488" y="2444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984329" y="2444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8346646" y="2763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665488" y="2763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984329" y="2763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8346646" y="308201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665488" y="308200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984329" y="308200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7216177" y="244048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7535019" y="24404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853860" y="24404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7216177" y="2759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7535019" y="2759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853860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7216177" y="3078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7535019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853860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370155" y="240668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0007488" y="303070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586407" y="239985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898885" y="27186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8279816" y="27186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596379" y="305482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36A2FF-23EF-4427-B566-99351ACCFFB6}"/>
              </a:ext>
            </a:extLst>
          </p:cNvPr>
          <p:cNvSpPr/>
          <p:nvPr/>
        </p:nvSpPr>
        <p:spPr>
          <a:xfrm>
            <a:off x="959005" y="1612521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CBEAADE-B460-47B9-B68D-32A368EBD384}"/>
              </a:ext>
            </a:extLst>
          </p:cNvPr>
          <p:cNvSpPr/>
          <p:nvPr/>
        </p:nvSpPr>
        <p:spPr>
          <a:xfrm>
            <a:off x="959005" y="2277877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D95A5FA-A83B-49BA-9F33-857EFB457E89}"/>
              </a:ext>
            </a:extLst>
          </p:cNvPr>
          <p:cNvSpPr/>
          <p:nvPr/>
        </p:nvSpPr>
        <p:spPr>
          <a:xfrm>
            <a:off x="959005" y="2943233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4D52CA-06D1-4B86-924A-57532D163D3A}"/>
              </a:ext>
            </a:extLst>
          </p:cNvPr>
          <p:cNvGrpSpPr/>
          <p:nvPr/>
        </p:nvGrpSpPr>
        <p:grpSpPr>
          <a:xfrm>
            <a:off x="1018478" y="1678081"/>
            <a:ext cx="5668537" cy="536606"/>
            <a:chOff x="910683" y="1909228"/>
            <a:chExt cx="6456555" cy="536606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035BF2-95EB-4A88-B779-773CFB8F9CEE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4D81B547-3B14-4ACE-AD91-D1E241CB5E2F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DB1D919-190C-412D-B821-2B20C7FA125C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73F6997-99FC-43CF-A9CC-F446B93729A8}"/>
              </a:ext>
            </a:extLst>
          </p:cNvPr>
          <p:cNvSpPr/>
          <p:nvPr/>
        </p:nvSpPr>
        <p:spPr>
          <a:xfrm>
            <a:off x="108538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7F0C831-84E2-4E4D-AAFD-A8D584C4AAAC}"/>
              </a:ext>
            </a:extLst>
          </p:cNvPr>
          <p:cNvSpPr/>
          <p:nvPr/>
        </p:nvSpPr>
        <p:spPr>
          <a:xfrm>
            <a:off x="167061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B9CD73A-157D-4097-BDA7-8F256301136D}"/>
              </a:ext>
            </a:extLst>
          </p:cNvPr>
          <p:cNvSpPr/>
          <p:nvPr/>
        </p:nvSpPr>
        <p:spPr>
          <a:xfrm>
            <a:off x="225585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FDF96D1-5951-4132-8547-90728669C706}"/>
              </a:ext>
            </a:extLst>
          </p:cNvPr>
          <p:cNvSpPr/>
          <p:nvPr/>
        </p:nvSpPr>
        <p:spPr>
          <a:xfrm>
            <a:off x="114485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1207367-E257-47C9-94A4-AC84D8EEA8F2}"/>
              </a:ext>
            </a:extLst>
          </p:cNvPr>
          <p:cNvSpPr/>
          <p:nvPr/>
        </p:nvSpPr>
        <p:spPr>
          <a:xfrm>
            <a:off x="173009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0DF56A7-BE8B-43BE-8A16-0C2E07AFF0DB}"/>
              </a:ext>
            </a:extLst>
          </p:cNvPr>
          <p:cNvSpPr/>
          <p:nvPr/>
        </p:nvSpPr>
        <p:spPr>
          <a:xfrm>
            <a:off x="231532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3E84772-2992-47A4-BEA3-E5E1516E86D4}"/>
              </a:ext>
            </a:extLst>
          </p:cNvPr>
          <p:cNvSpPr/>
          <p:nvPr/>
        </p:nvSpPr>
        <p:spPr>
          <a:xfrm>
            <a:off x="297489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401DBF2D-3CDB-4A66-A1D6-C73137DA118D}"/>
              </a:ext>
            </a:extLst>
          </p:cNvPr>
          <p:cNvSpPr/>
          <p:nvPr/>
        </p:nvSpPr>
        <p:spPr>
          <a:xfrm>
            <a:off x="356012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2E35DCD-1DE3-41BD-BC0E-3905CDF4DF06}"/>
              </a:ext>
            </a:extLst>
          </p:cNvPr>
          <p:cNvSpPr/>
          <p:nvPr/>
        </p:nvSpPr>
        <p:spPr>
          <a:xfrm>
            <a:off x="414536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01D40BF-A4E9-42DC-A187-799A21B00A1C}"/>
              </a:ext>
            </a:extLst>
          </p:cNvPr>
          <p:cNvSpPr/>
          <p:nvPr/>
        </p:nvSpPr>
        <p:spPr>
          <a:xfrm>
            <a:off x="303436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636243B-D877-40E9-A44E-0DDF65932F42}"/>
              </a:ext>
            </a:extLst>
          </p:cNvPr>
          <p:cNvSpPr/>
          <p:nvPr/>
        </p:nvSpPr>
        <p:spPr>
          <a:xfrm>
            <a:off x="361960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BBBE4E6-154A-463C-B9F1-A5D12D778D29}"/>
              </a:ext>
            </a:extLst>
          </p:cNvPr>
          <p:cNvSpPr/>
          <p:nvPr/>
        </p:nvSpPr>
        <p:spPr>
          <a:xfrm>
            <a:off x="420483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36E0DB4-3973-410B-80A5-E827170443E1}"/>
              </a:ext>
            </a:extLst>
          </p:cNvPr>
          <p:cNvSpPr/>
          <p:nvPr/>
        </p:nvSpPr>
        <p:spPr>
          <a:xfrm>
            <a:off x="486440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D31423E-1CDE-43F2-80F6-456859E6919D}"/>
              </a:ext>
            </a:extLst>
          </p:cNvPr>
          <p:cNvSpPr/>
          <p:nvPr/>
        </p:nvSpPr>
        <p:spPr>
          <a:xfrm>
            <a:off x="544963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597694D-7D77-4017-AB95-F545064C4446}"/>
              </a:ext>
            </a:extLst>
          </p:cNvPr>
          <p:cNvSpPr/>
          <p:nvPr/>
        </p:nvSpPr>
        <p:spPr>
          <a:xfrm>
            <a:off x="603487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AC1EE71-2227-4130-93DB-5FF72D9EF49B}"/>
              </a:ext>
            </a:extLst>
          </p:cNvPr>
          <p:cNvSpPr/>
          <p:nvPr/>
        </p:nvSpPr>
        <p:spPr>
          <a:xfrm>
            <a:off x="492387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551993A-8F21-448C-81C1-D3248BDCA688}"/>
              </a:ext>
            </a:extLst>
          </p:cNvPr>
          <p:cNvSpPr/>
          <p:nvPr/>
        </p:nvSpPr>
        <p:spPr>
          <a:xfrm>
            <a:off x="550911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6623B27-E0DE-4EC6-B43E-CFFB63817B76}"/>
              </a:ext>
            </a:extLst>
          </p:cNvPr>
          <p:cNvSpPr/>
          <p:nvPr/>
        </p:nvSpPr>
        <p:spPr>
          <a:xfrm>
            <a:off x="609434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C8600DA-8DB2-498B-B8DE-7739A53106BE}"/>
              </a:ext>
            </a:extLst>
          </p:cNvPr>
          <p:cNvGrpSpPr/>
          <p:nvPr/>
        </p:nvGrpSpPr>
        <p:grpSpPr>
          <a:xfrm>
            <a:off x="1018478" y="2341067"/>
            <a:ext cx="5668537" cy="536606"/>
            <a:chOff x="910683" y="1909228"/>
            <a:chExt cx="6456555" cy="536606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D6D5C59-34A5-4C05-A5AA-77C371308089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24C848E3-C29C-43BB-A3A2-01BA47BB2D2C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2B823ACA-5043-41FA-99F2-D2F5FF069A3F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B26F5F3-ED01-4047-86EA-46B9AF935C61}"/>
              </a:ext>
            </a:extLst>
          </p:cNvPr>
          <p:cNvSpPr/>
          <p:nvPr/>
        </p:nvSpPr>
        <p:spPr>
          <a:xfrm>
            <a:off x="108538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BD813D5-FA5E-49F0-AB54-4618F18A6D21}"/>
              </a:ext>
            </a:extLst>
          </p:cNvPr>
          <p:cNvSpPr/>
          <p:nvPr/>
        </p:nvSpPr>
        <p:spPr>
          <a:xfrm>
            <a:off x="167061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3D133A9-1AB3-4013-B989-008E93078940}"/>
              </a:ext>
            </a:extLst>
          </p:cNvPr>
          <p:cNvSpPr/>
          <p:nvPr/>
        </p:nvSpPr>
        <p:spPr>
          <a:xfrm>
            <a:off x="225585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3B07E0E-9561-47D0-9713-CF364628AA67}"/>
              </a:ext>
            </a:extLst>
          </p:cNvPr>
          <p:cNvSpPr/>
          <p:nvPr/>
        </p:nvSpPr>
        <p:spPr>
          <a:xfrm>
            <a:off x="114485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050C497-5CC7-4EC1-AD64-098FEB6A0025}"/>
              </a:ext>
            </a:extLst>
          </p:cNvPr>
          <p:cNvSpPr/>
          <p:nvPr/>
        </p:nvSpPr>
        <p:spPr>
          <a:xfrm>
            <a:off x="173009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430E331-AE54-4BB5-BC52-885BB45E1EA6}"/>
              </a:ext>
            </a:extLst>
          </p:cNvPr>
          <p:cNvSpPr/>
          <p:nvPr/>
        </p:nvSpPr>
        <p:spPr>
          <a:xfrm>
            <a:off x="231532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937DEDB-77A0-47A9-8F20-A9134CFB6667}"/>
              </a:ext>
            </a:extLst>
          </p:cNvPr>
          <p:cNvSpPr/>
          <p:nvPr/>
        </p:nvSpPr>
        <p:spPr>
          <a:xfrm>
            <a:off x="297489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CB6581-999F-4D44-BDB4-21BC197EBBF3}"/>
              </a:ext>
            </a:extLst>
          </p:cNvPr>
          <p:cNvSpPr/>
          <p:nvPr/>
        </p:nvSpPr>
        <p:spPr>
          <a:xfrm>
            <a:off x="356012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EC16E63-5248-49E6-AD10-477DCFD419F7}"/>
              </a:ext>
            </a:extLst>
          </p:cNvPr>
          <p:cNvSpPr/>
          <p:nvPr/>
        </p:nvSpPr>
        <p:spPr>
          <a:xfrm>
            <a:off x="414536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B821CC7-4DA1-4ECF-9AF3-986C4BE90636}"/>
              </a:ext>
            </a:extLst>
          </p:cNvPr>
          <p:cNvSpPr/>
          <p:nvPr/>
        </p:nvSpPr>
        <p:spPr>
          <a:xfrm>
            <a:off x="303436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71964FF-B490-420F-A083-CDD86CB15A7E}"/>
              </a:ext>
            </a:extLst>
          </p:cNvPr>
          <p:cNvSpPr/>
          <p:nvPr/>
        </p:nvSpPr>
        <p:spPr>
          <a:xfrm>
            <a:off x="361960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D74DC24-E774-4BB5-97EF-4F714AA135F5}"/>
              </a:ext>
            </a:extLst>
          </p:cNvPr>
          <p:cNvSpPr/>
          <p:nvPr/>
        </p:nvSpPr>
        <p:spPr>
          <a:xfrm>
            <a:off x="420483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BC52038-920A-4388-88B1-92A2A6587BEC}"/>
              </a:ext>
            </a:extLst>
          </p:cNvPr>
          <p:cNvSpPr/>
          <p:nvPr/>
        </p:nvSpPr>
        <p:spPr>
          <a:xfrm>
            <a:off x="486440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95CD768-952A-4280-84E1-BF4B9C090423}"/>
              </a:ext>
            </a:extLst>
          </p:cNvPr>
          <p:cNvSpPr/>
          <p:nvPr/>
        </p:nvSpPr>
        <p:spPr>
          <a:xfrm>
            <a:off x="544963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F371D697-5D49-4985-AE94-3E0FEEB32B84}"/>
              </a:ext>
            </a:extLst>
          </p:cNvPr>
          <p:cNvSpPr/>
          <p:nvPr/>
        </p:nvSpPr>
        <p:spPr>
          <a:xfrm>
            <a:off x="603487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859457C-8D2F-46A2-B285-3508D9FD6462}"/>
              </a:ext>
            </a:extLst>
          </p:cNvPr>
          <p:cNvSpPr/>
          <p:nvPr/>
        </p:nvSpPr>
        <p:spPr>
          <a:xfrm>
            <a:off x="492387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F0C7A7A-EF43-4B75-9FC7-DA51713E9FD6}"/>
              </a:ext>
            </a:extLst>
          </p:cNvPr>
          <p:cNvSpPr/>
          <p:nvPr/>
        </p:nvSpPr>
        <p:spPr>
          <a:xfrm>
            <a:off x="550911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CBBA98-4C59-496A-BB9B-E7A64E0340FA}"/>
              </a:ext>
            </a:extLst>
          </p:cNvPr>
          <p:cNvSpPr/>
          <p:nvPr/>
        </p:nvSpPr>
        <p:spPr>
          <a:xfrm>
            <a:off x="609434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0C5C439-1337-40CE-8837-57BF2F9E4FB2}"/>
              </a:ext>
            </a:extLst>
          </p:cNvPr>
          <p:cNvGrpSpPr/>
          <p:nvPr/>
        </p:nvGrpSpPr>
        <p:grpSpPr>
          <a:xfrm>
            <a:off x="1018478" y="3004053"/>
            <a:ext cx="5668537" cy="536606"/>
            <a:chOff x="910683" y="1909228"/>
            <a:chExt cx="6456555" cy="536606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509AF7B7-27B7-4AC4-9673-16E251B4760B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B8324B21-A379-4E24-AF91-931097F5D27B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AE4ABA1-6B52-4DA2-BF93-0713C6508751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4D4A666-18D6-4C17-B792-247F41B8EE4F}"/>
              </a:ext>
            </a:extLst>
          </p:cNvPr>
          <p:cNvSpPr/>
          <p:nvPr/>
        </p:nvSpPr>
        <p:spPr>
          <a:xfrm>
            <a:off x="108538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EAA75DD-E087-4473-8FEB-132C2C382136}"/>
              </a:ext>
            </a:extLst>
          </p:cNvPr>
          <p:cNvSpPr/>
          <p:nvPr/>
        </p:nvSpPr>
        <p:spPr>
          <a:xfrm>
            <a:off x="167061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C4122C9-8660-4E2C-BE5B-7FCCD9BF94E7}"/>
              </a:ext>
            </a:extLst>
          </p:cNvPr>
          <p:cNvSpPr/>
          <p:nvPr/>
        </p:nvSpPr>
        <p:spPr>
          <a:xfrm>
            <a:off x="225585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6DC5E17-E3E3-4A7B-8BC9-BF8E388DB81B}"/>
              </a:ext>
            </a:extLst>
          </p:cNvPr>
          <p:cNvSpPr/>
          <p:nvPr/>
        </p:nvSpPr>
        <p:spPr>
          <a:xfrm>
            <a:off x="114485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6DBD185-0C4C-41DE-B285-8FFD4E1D95BA}"/>
              </a:ext>
            </a:extLst>
          </p:cNvPr>
          <p:cNvSpPr/>
          <p:nvPr/>
        </p:nvSpPr>
        <p:spPr>
          <a:xfrm>
            <a:off x="173009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2DD92C4-9643-4F89-BB82-9BE506D746D6}"/>
              </a:ext>
            </a:extLst>
          </p:cNvPr>
          <p:cNvSpPr/>
          <p:nvPr/>
        </p:nvSpPr>
        <p:spPr>
          <a:xfrm>
            <a:off x="231532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0B5A877-74FB-40B1-B331-286A28E7F49D}"/>
              </a:ext>
            </a:extLst>
          </p:cNvPr>
          <p:cNvSpPr/>
          <p:nvPr/>
        </p:nvSpPr>
        <p:spPr>
          <a:xfrm>
            <a:off x="297489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0AF04393-6F6D-4FA4-B76B-7738355CC3EA}"/>
              </a:ext>
            </a:extLst>
          </p:cNvPr>
          <p:cNvSpPr/>
          <p:nvPr/>
        </p:nvSpPr>
        <p:spPr>
          <a:xfrm>
            <a:off x="356012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057EFD5-F6CB-43F2-8E97-4CCFA8602B73}"/>
              </a:ext>
            </a:extLst>
          </p:cNvPr>
          <p:cNvSpPr/>
          <p:nvPr/>
        </p:nvSpPr>
        <p:spPr>
          <a:xfrm>
            <a:off x="414536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5444E41C-D1F9-400A-BA2A-B46F8B7F3BEE}"/>
              </a:ext>
            </a:extLst>
          </p:cNvPr>
          <p:cNvSpPr/>
          <p:nvPr/>
        </p:nvSpPr>
        <p:spPr>
          <a:xfrm>
            <a:off x="303436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9723DAB-BD66-4369-B224-8953CCC63BEB}"/>
              </a:ext>
            </a:extLst>
          </p:cNvPr>
          <p:cNvSpPr/>
          <p:nvPr/>
        </p:nvSpPr>
        <p:spPr>
          <a:xfrm>
            <a:off x="361960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E6B592D-D6B5-43B1-827D-38CEA608300B}"/>
              </a:ext>
            </a:extLst>
          </p:cNvPr>
          <p:cNvSpPr/>
          <p:nvPr/>
        </p:nvSpPr>
        <p:spPr>
          <a:xfrm>
            <a:off x="420483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3A34E28-0F71-4295-949A-BDBFA8A20AA5}"/>
              </a:ext>
            </a:extLst>
          </p:cNvPr>
          <p:cNvSpPr/>
          <p:nvPr/>
        </p:nvSpPr>
        <p:spPr>
          <a:xfrm>
            <a:off x="486440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79D0421-B31D-4DF1-8274-44A5F020C46F}"/>
              </a:ext>
            </a:extLst>
          </p:cNvPr>
          <p:cNvSpPr/>
          <p:nvPr/>
        </p:nvSpPr>
        <p:spPr>
          <a:xfrm>
            <a:off x="544963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36AE8783-3AAB-4F30-9DB6-80F5C5BD4A78}"/>
              </a:ext>
            </a:extLst>
          </p:cNvPr>
          <p:cNvSpPr/>
          <p:nvPr/>
        </p:nvSpPr>
        <p:spPr>
          <a:xfrm>
            <a:off x="603487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5A212E-D195-46E7-A18F-5EB5B1D8982D}"/>
              </a:ext>
            </a:extLst>
          </p:cNvPr>
          <p:cNvSpPr/>
          <p:nvPr/>
        </p:nvSpPr>
        <p:spPr>
          <a:xfrm>
            <a:off x="492387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490B2CE-9116-4926-ADE5-E26201C2BA74}"/>
              </a:ext>
            </a:extLst>
          </p:cNvPr>
          <p:cNvSpPr/>
          <p:nvPr/>
        </p:nvSpPr>
        <p:spPr>
          <a:xfrm>
            <a:off x="550911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EE78E8-58D6-4D19-B0C7-7C25DB7F5D4B}"/>
              </a:ext>
            </a:extLst>
          </p:cNvPr>
          <p:cNvSpPr/>
          <p:nvPr/>
        </p:nvSpPr>
        <p:spPr>
          <a:xfrm>
            <a:off x="609434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B5418DE8-BDD4-49D1-9F57-398B83586C0B}"/>
              </a:ext>
            </a:extLst>
          </p:cNvPr>
          <p:cNvSpPr/>
          <p:nvPr/>
        </p:nvSpPr>
        <p:spPr>
          <a:xfrm>
            <a:off x="948957" y="4073223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790D09E-FA37-49A1-93DE-92882B856F30}"/>
              </a:ext>
            </a:extLst>
          </p:cNvPr>
          <p:cNvSpPr/>
          <p:nvPr/>
        </p:nvSpPr>
        <p:spPr>
          <a:xfrm>
            <a:off x="948957" y="4738579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6F8AB1B-3B3C-4DAC-BBA2-8C179E9D7FBC}"/>
              </a:ext>
            </a:extLst>
          </p:cNvPr>
          <p:cNvSpPr/>
          <p:nvPr/>
        </p:nvSpPr>
        <p:spPr>
          <a:xfrm>
            <a:off x="948957" y="5403935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D04ECF2B-D426-453A-9729-87FDA3BCE8D9}"/>
              </a:ext>
            </a:extLst>
          </p:cNvPr>
          <p:cNvGrpSpPr/>
          <p:nvPr/>
        </p:nvGrpSpPr>
        <p:grpSpPr>
          <a:xfrm>
            <a:off x="1008430" y="4138783"/>
            <a:ext cx="5668537" cy="536606"/>
            <a:chOff x="910683" y="1909228"/>
            <a:chExt cx="6456555" cy="536606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86F29DE-87B4-4EFE-A50D-374A95E9FD2E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D559992-D7D9-457D-9210-B1130A00A56A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21DBCBF-1DD0-4DB2-8240-A71A6C91719E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2500647-B383-40EE-A6CA-0EEBC0051AE2}"/>
              </a:ext>
            </a:extLst>
          </p:cNvPr>
          <p:cNvSpPr/>
          <p:nvPr/>
        </p:nvSpPr>
        <p:spPr>
          <a:xfrm>
            <a:off x="107533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F334BF1-183E-4E1E-8028-633BF71EA59A}"/>
              </a:ext>
            </a:extLst>
          </p:cNvPr>
          <p:cNvSpPr/>
          <p:nvPr/>
        </p:nvSpPr>
        <p:spPr>
          <a:xfrm>
            <a:off x="166057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7579F7D-9F5F-4627-9EF0-8142425CBD0E}"/>
              </a:ext>
            </a:extLst>
          </p:cNvPr>
          <p:cNvSpPr/>
          <p:nvPr/>
        </p:nvSpPr>
        <p:spPr>
          <a:xfrm>
            <a:off x="224580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4DFA6C6A-9C48-479D-9441-AC4347D89D94}"/>
              </a:ext>
            </a:extLst>
          </p:cNvPr>
          <p:cNvSpPr/>
          <p:nvPr/>
        </p:nvSpPr>
        <p:spPr>
          <a:xfrm>
            <a:off x="113481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AF02AE9-7A51-4DAF-8C29-792D11E8D6A8}"/>
              </a:ext>
            </a:extLst>
          </p:cNvPr>
          <p:cNvSpPr/>
          <p:nvPr/>
        </p:nvSpPr>
        <p:spPr>
          <a:xfrm>
            <a:off x="172004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305AE31-351F-49AC-AEA2-61285E23B3B2}"/>
              </a:ext>
            </a:extLst>
          </p:cNvPr>
          <p:cNvSpPr/>
          <p:nvPr/>
        </p:nvSpPr>
        <p:spPr>
          <a:xfrm>
            <a:off x="230527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51A3B6F-7235-478F-B25E-97EB4822B888}"/>
              </a:ext>
            </a:extLst>
          </p:cNvPr>
          <p:cNvSpPr/>
          <p:nvPr/>
        </p:nvSpPr>
        <p:spPr>
          <a:xfrm>
            <a:off x="296484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5FB6D3E-97C7-4E04-860A-B9ABBABC415E}"/>
              </a:ext>
            </a:extLst>
          </p:cNvPr>
          <p:cNvSpPr/>
          <p:nvPr/>
        </p:nvSpPr>
        <p:spPr>
          <a:xfrm>
            <a:off x="355008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610E00F-5E4F-447C-9E5C-AFDD07E7F64F}"/>
              </a:ext>
            </a:extLst>
          </p:cNvPr>
          <p:cNvSpPr/>
          <p:nvPr/>
        </p:nvSpPr>
        <p:spPr>
          <a:xfrm>
            <a:off x="413531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E9E926A-1F66-4EC8-8C56-675B721C5A3E}"/>
              </a:ext>
            </a:extLst>
          </p:cNvPr>
          <p:cNvSpPr/>
          <p:nvPr/>
        </p:nvSpPr>
        <p:spPr>
          <a:xfrm>
            <a:off x="302432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C6F0BDA3-4CA4-428D-BAEE-764DD549CFD0}"/>
              </a:ext>
            </a:extLst>
          </p:cNvPr>
          <p:cNvSpPr/>
          <p:nvPr/>
        </p:nvSpPr>
        <p:spPr>
          <a:xfrm>
            <a:off x="360955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3B8FBEC-6CC0-463E-8C12-EAAFD6C4B255}"/>
              </a:ext>
            </a:extLst>
          </p:cNvPr>
          <p:cNvSpPr/>
          <p:nvPr/>
        </p:nvSpPr>
        <p:spPr>
          <a:xfrm>
            <a:off x="419478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FFB325-3BDA-42E7-9BB6-9C3AF09AA64C}"/>
              </a:ext>
            </a:extLst>
          </p:cNvPr>
          <p:cNvSpPr/>
          <p:nvPr/>
        </p:nvSpPr>
        <p:spPr>
          <a:xfrm>
            <a:off x="485435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8A99102-5C8D-4F48-8751-9FF733C0B738}"/>
              </a:ext>
            </a:extLst>
          </p:cNvPr>
          <p:cNvSpPr/>
          <p:nvPr/>
        </p:nvSpPr>
        <p:spPr>
          <a:xfrm>
            <a:off x="543959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00DE9341-ADB5-457C-8415-6194A754D73F}"/>
              </a:ext>
            </a:extLst>
          </p:cNvPr>
          <p:cNvSpPr/>
          <p:nvPr/>
        </p:nvSpPr>
        <p:spPr>
          <a:xfrm>
            <a:off x="602482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330F0A9-DF38-456B-B4BD-7784FEB9C904}"/>
              </a:ext>
            </a:extLst>
          </p:cNvPr>
          <p:cNvSpPr/>
          <p:nvPr/>
        </p:nvSpPr>
        <p:spPr>
          <a:xfrm>
            <a:off x="491383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915E889-44F4-4268-89F6-A1DEDDD80C19}"/>
              </a:ext>
            </a:extLst>
          </p:cNvPr>
          <p:cNvSpPr/>
          <p:nvPr/>
        </p:nvSpPr>
        <p:spPr>
          <a:xfrm>
            <a:off x="549906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4AC74E8-FA3A-42D5-83AF-BF3D3C06480C}"/>
              </a:ext>
            </a:extLst>
          </p:cNvPr>
          <p:cNvSpPr/>
          <p:nvPr/>
        </p:nvSpPr>
        <p:spPr>
          <a:xfrm>
            <a:off x="608429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245E617E-EAD8-46E1-A49F-38ABAF2B3CB9}"/>
              </a:ext>
            </a:extLst>
          </p:cNvPr>
          <p:cNvGrpSpPr/>
          <p:nvPr/>
        </p:nvGrpSpPr>
        <p:grpSpPr>
          <a:xfrm>
            <a:off x="1008430" y="4801769"/>
            <a:ext cx="5668537" cy="536606"/>
            <a:chOff x="910683" y="1909228"/>
            <a:chExt cx="6456555" cy="536606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30FDB22F-405B-4B44-8DB7-6D6ECC07A036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4F0F05F7-EAD6-41D6-A88B-B90BE8B433E8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DB8546E-4E0B-495F-BEA1-FECC374E8289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C8DCAA3-5362-43F5-8459-1C8B2503255C}"/>
              </a:ext>
            </a:extLst>
          </p:cNvPr>
          <p:cNvSpPr/>
          <p:nvPr/>
        </p:nvSpPr>
        <p:spPr>
          <a:xfrm>
            <a:off x="107533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A93743-9D1F-4767-A36B-C59B619FFB7A}"/>
              </a:ext>
            </a:extLst>
          </p:cNvPr>
          <p:cNvSpPr/>
          <p:nvPr/>
        </p:nvSpPr>
        <p:spPr>
          <a:xfrm>
            <a:off x="166057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0DC325E-9537-49CC-BAC8-59E671616565}"/>
              </a:ext>
            </a:extLst>
          </p:cNvPr>
          <p:cNvSpPr/>
          <p:nvPr/>
        </p:nvSpPr>
        <p:spPr>
          <a:xfrm>
            <a:off x="224580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69CD4B8-A803-4CAF-8418-9A56610CD912}"/>
              </a:ext>
            </a:extLst>
          </p:cNvPr>
          <p:cNvSpPr/>
          <p:nvPr/>
        </p:nvSpPr>
        <p:spPr>
          <a:xfrm>
            <a:off x="113481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2693435D-F8DF-4CE3-A787-009C8C7E7FC9}"/>
              </a:ext>
            </a:extLst>
          </p:cNvPr>
          <p:cNvSpPr/>
          <p:nvPr/>
        </p:nvSpPr>
        <p:spPr>
          <a:xfrm>
            <a:off x="172004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318F05D4-C171-4168-B6A8-2F87D8B98A73}"/>
              </a:ext>
            </a:extLst>
          </p:cNvPr>
          <p:cNvSpPr/>
          <p:nvPr/>
        </p:nvSpPr>
        <p:spPr>
          <a:xfrm>
            <a:off x="230527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B9961306-80C8-4FC6-AB83-5F8A43396C39}"/>
              </a:ext>
            </a:extLst>
          </p:cNvPr>
          <p:cNvSpPr/>
          <p:nvPr/>
        </p:nvSpPr>
        <p:spPr>
          <a:xfrm>
            <a:off x="296484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A9449F7B-57BF-4FC4-90AA-7418DAD0BDC5}"/>
              </a:ext>
            </a:extLst>
          </p:cNvPr>
          <p:cNvSpPr/>
          <p:nvPr/>
        </p:nvSpPr>
        <p:spPr>
          <a:xfrm>
            <a:off x="355008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0EF9FE02-80BD-4CC7-939A-98ABEE6DEBAD}"/>
              </a:ext>
            </a:extLst>
          </p:cNvPr>
          <p:cNvSpPr/>
          <p:nvPr/>
        </p:nvSpPr>
        <p:spPr>
          <a:xfrm>
            <a:off x="413531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0A976DB-3AAF-4DA0-A24A-EA1DA3E54F8F}"/>
              </a:ext>
            </a:extLst>
          </p:cNvPr>
          <p:cNvSpPr/>
          <p:nvPr/>
        </p:nvSpPr>
        <p:spPr>
          <a:xfrm>
            <a:off x="302432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A3564BB-23DC-4C2D-A1FB-59DFE379EE8A}"/>
              </a:ext>
            </a:extLst>
          </p:cNvPr>
          <p:cNvSpPr/>
          <p:nvPr/>
        </p:nvSpPr>
        <p:spPr>
          <a:xfrm>
            <a:off x="360955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6DF10A69-F6E1-479D-964A-EF897B20F609}"/>
              </a:ext>
            </a:extLst>
          </p:cNvPr>
          <p:cNvSpPr/>
          <p:nvPr/>
        </p:nvSpPr>
        <p:spPr>
          <a:xfrm>
            <a:off x="419478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0DA1108-A0B7-4613-A5ED-9D5A3CC55735}"/>
              </a:ext>
            </a:extLst>
          </p:cNvPr>
          <p:cNvSpPr/>
          <p:nvPr/>
        </p:nvSpPr>
        <p:spPr>
          <a:xfrm>
            <a:off x="485435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C425658-52E0-4854-A70A-07AE59E74C10}"/>
              </a:ext>
            </a:extLst>
          </p:cNvPr>
          <p:cNvSpPr/>
          <p:nvPr/>
        </p:nvSpPr>
        <p:spPr>
          <a:xfrm>
            <a:off x="543959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67C4A2C7-C02B-45F5-98C5-C08AD04E4348}"/>
              </a:ext>
            </a:extLst>
          </p:cNvPr>
          <p:cNvSpPr/>
          <p:nvPr/>
        </p:nvSpPr>
        <p:spPr>
          <a:xfrm>
            <a:off x="602482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2F2AFCA-1A59-46CF-9BFE-2E1AA80A475A}"/>
              </a:ext>
            </a:extLst>
          </p:cNvPr>
          <p:cNvSpPr/>
          <p:nvPr/>
        </p:nvSpPr>
        <p:spPr>
          <a:xfrm>
            <a:off x="491383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3B72F699-BAC2-4DF7-9AF4-BFAC2143FB8C}"/>
              </a:ext>
            </a:extLst>
          </p:cNvPr>
          <p:cNvSpPr/>
          <p:nvPr/>
        </p:nvSpPr>
        <p:spPr>
          <a:xfrm>
            <a:off x="549906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0E784E-1601-4CF7-817C-06785E9D43F4}"/>
              </a:ext>
            </a:extLst>
          </p:cNvPr>
          <p:cNvSpPr/>
          <p:nvPr/>
        </p:nvSpPr>
        <p:spPr>
          <a:xfrm>
            <a:off x="608429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374BA68D-8079-4261-8B03-AE5E22FBE2AC}"/>
              </a:ext>
            </a:extLst>
          </p:cNvPr>
          <p:cNvGrpSpPr/>
          <p:nvPr/>
        </p:nvGrpSpPr>
        <p:grpSpPr>
          <a:xfrm>
            <a:off x="1008430" y="5464755"/>
            <a:ext cx="5668537" cy="536606"/>
            <a:chOff x="910683" y="1909228"/>
            <a:chExt cx="6456555" cy="536606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6913B15-6C63-4A3E-8ECC-2A56FF30F371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4646C054-D61E-4E48-8EE4-E8B81D17483C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8E5EA18-9748-400C-82AD-9D487D5FC9D8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FF850BED-69C1-404E-BE07-9335F9263EF7}"/>
              </a:ext>
            </a:extLst>
          </p:cNvPr>
          <p:cNvSpPr/>
          <p:nvPr/>
        </p:nvSpPr>
        <p:spPr>
          <a:xfrm>
            <a:off x="107533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955EDE6D-DA10-4B35-B59C-6E4565BA4EAF}"/>
              </a:ext>
            </a:extLst>
          </p:cNvPr>
          <p:cNvSpPr/>
          <p:nvPr/>
        </p:nvSpPr>
        <p:spPr>
          <a:xfrm>
            <a:off x="166057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722C0B-9909-4F29-8019-76AA13DC37E2}"/>
              </a:ext>
            </a:extLst>
          </p:cNvPr>
          <p:cNvSpPr/>
          <p:nvPr/>
        </p:nvSpPr>
        <p:spPr>
          <a:xfrm>
            <a:off x="224580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0296565-E023-48A9-81FF-1A439C917C58}"/>
              </a:ext>
            </a:extLst>
          </p:cNvPr>
          <p:cNvSpPr/>
          <p:nvPr/>
        </p:nvSpPr>
        <p:spPr>
          <a:xfrm>
            <a:off x="113481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4F378F-2674-4654-B6D7-3E0F9F645F29}"/>
              </a:ext>
            </a:extLst>
          </p:cNvPr>
          <p:cNvSpPr/>
          <p:nvPr/>
        </p:nvSpPr>
        <p:spPr>
          <a:xfrm>
            <a:off x="172004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167CFE9-44CA-46AF-BED6-15E340E44C8F}"/>
              </a:ext>
            </a:extLst>
          </p:cNvPr>
          <p:cNvSpPr/>
          <p:nvPr/>
        </p:nvSpPr>
        <p:spPr>
          <a:xfrm>
            <a:off x="230527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212A514E-5280-44E5-9338-A683C604CB6A}"/>
              </a:ext>
            </a:extLst>
          </p:cNvPr>
          <p:cNvSpPr/>
          <p:nvPr/>
        </p:nvSpPr>
        <p:spPr>
          <a:xfrm>
            <a:off x="296484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F1F910D6-39EF-4734-B45F-10D0A5680FA0}"/>
              </a:ext>
            </a:extLst>
          </p:cNvPr>
          <p:cNvSpPr/>
          <p:nvPr/>
        </p:nvSpPr>
        <p:spPr>
          <a:xfrm>
            <a:off x="355008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7E531EE8-F304-4858-913F-FFA797E728A9}"/>
              </a:ext>
            </a:extLst>
          </p:cNvPr>
          <p:cNvSpPr/>
          <p:nvPr/>
        </p:nvSpPr>
        <p:spPr>
          <a:xfrm>
            <a:off x="413531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7F99E83-AA30-41AA-BD9A-FAB2A4DE2D6A}"/>
              </a:ext>
            </a:extLst>
          </p:cNvPr>
          <p:cNvSpPr/>
          <p:nvPr/>
        </p:nvSpPr>
        <p:spPr>
          <a:xfrm>
            <a:off x="302432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BDED00-B0A5-4759-AEC3-BA4FD3B59CB2}"/>
              </a:ext>
            </a:extLst>
          </p:cNvPr>
          <p:cNvSpPr/>
          <p:nvPr/>
        </p:nvSpPr>
        <p:spPr>
          <a:xfrm>
            <a:off x="360955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FB48E1FB-F853-40A6-9457-A94561E50865}"/>
              </a:ext>
            </a:extLst>
          </p:cNvPr>
          <p:cNvSpPr/>
          <p:nvPr/>
        </p:nvSpPr>
        <p:spPr>
          <a:xfrm>
            <a:off x="419478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5DF4A3A-996C-49B0-909B-71013E549F69}"/>
              </a:ext>
            </a:extLst>
          </p:cNvPr>
          <p:cNvSpPr/>
          <p:nvPr/>
        </p:nvSpPr>
        <p:spPr>
          <a:xfrm>
            <a:off x="485435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93FB16F-A93F-422D-8891-3BBCAB290838}"/>
              </a:ext>
            </a:extLst>
          </p:cNvPr>
          <p:cNvSpPr/>
          <p:nvPr/>
        </p:nvSpPr>
        <p:spPr>
          <a:xfrm>
            <a:off x="543959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F281D131-7A48-487E-8E90-B5B2B6B28834}"/>
              </a:ext>
            </a:extLst>
          </p:cNvPr>
          <p:cNvSpPr/>
          <p:nvPr/>
        </p:nvSpPr>
        <p:spPr>
          <a:xfrm>
            <a:off x="602482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AE3103E-378E-4872-8D38-28FF611C1EB0}"/>
              </a:ext>
            </a:extLst>
          </p:cNvPr>
          <p:cNvSpPr/>
          <p:nvPr/>
        </p:nvSpPr>
        <p:spPr>
          <a:xfrm>
            <a:off x="491383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299F82D4-FE8B-4513-8B7E-53D67F6D2A2B}"/>
              </a:ext>
            </a:extLst>
          </p:cNvPr>
          <p:cNvSpPr/>
          <p:nvPr/>
        </p:nvSpPr>
        <p:spPr>
          <a:xfrm>
            <a:off x="549906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77F65FD5-A9A4-4640-8D6A-78DFAA220B97}"/>
              </a:ext>
            </a:extLst>
          </p:cNvPr>
          <p:cNvSpPr/>
          <p:nvPr/>
        </p:nvSpPr>
        <p:spPr>
          <a:xfrm>
            <a:off x="608429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774D083-CB92-4DF2-A217-835CFEA9E447}"/>
              </a:ext>
            </a:extLst>
          </p:cNvPr>
          <p:cNvSpPr/>
          <p:nvPr/>
        </p:nvSpPr>
        <p:spPr>
          <a:xfrm>
            <a:off x="3422407" y="3723854"/>
            <a:ext cx="466794" cy="25476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4D7040-97FF-4317-8AD4-40AE15A4406B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8D0136-98F5-4641-8C18-86056A9A73C9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9B593E-0B3F-4036-9FB7-735BF31CEE61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8F0E00-1389-480B-A689-26585D13EDDA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A44896-67BF-4EEE-B440-E8B68CB65232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DE0F12-DF58-482C-8CA5-1584441B184C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4CEA64-AC37-4B43-BD1F-D0DF950853D7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5A64B3-603C-415D-830F-7975F478B776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892FFE-E5EB-4229-AE93-E54FF9759B32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CB153D-8AB8-4273-B1B4-2360A7E0F7B2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362D5F-7BD9-4577-8C43-7C5953260AD7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C1CA209-3666-4160-866B-85988337F8A4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C2DFBD-7E63-4493-BD14-0FC86F36E292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4D9BA4B-4F8F-4611-B2B8-8241CC5936A7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A217C9-329D-440D-AAB3-56E777EA3BC7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4599A9-C916-48C8-A8A2-A10122AE9D74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30691AE-7FA2-425A-8405-9ECE41EA8C98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6767E17-F7DA-4590-A6E6-8919FD93D2CD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320993-15ED-410E-AD40-8D6367539AE4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371E9F5-7128-4044-A0AA-E3A632FFF772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39FE6B-4F40-47F3-8237-F191900E4E29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00A243-4365-4EE8-9FBB-2F4E2647A42D}"/>
              </a:ext>
            </a:extLst>
          </p:cNvPr>
          <p:cNvSpPr/>
          <p:nvPr/>
        </p:nvSpPr>
        <p:spPr>
          <a:xfrm>
            <a:off x="1408772" y="3718932"/>
            <a:ext cx="3910361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32996B-5399-43D1-93B9-4F0E9312E3CF}"/>
              </a:ext>
            </a:extLst>
          </p:cNvPr>
          <p:cNvSpPr/>
          <p:nvPr/>
        </p:nvSpPr>
        <p:spPr>
          <a:xfrm>
            <a:off x="5319132" y="3718932"/>
            <a:ext cx="3910361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A44252D-E7E0-4642-918A-E7B88C6A0E9B}"/>
              </a:ext>
            </a:extLst>
          </p:cNvPr>
          <p:cNvSpPr/>
          <p:nvPr/>
        </p:nvSpPr>
        <p:spPr>
          <a:xfrm>
            <a:off x="1482431" y="3789557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3D1C03-AC7A-45C4-8C61-6FAD17CE44A7}"/>
              </a:ext>
            </a:extLst>
          </p:cNvPr>
          <p:cNvSpPr/>
          <p:nvPr/>
        </p:nvSpPr>
        <p:spPr>
          <a:xfrm>
            <a:off x="2737377" y="3789556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AF0693-26C1-4ABA-97A4-40962F5749BF}"/>
              </a:ext>
            </a:extLst>
          </p:cNvPr>
          <p:cNvSpPr/>
          <p:nvPr/>
        </p:nvSpPr>
        <p:spPr>
          <a:xfrm>
            <a:off x="3992324" y="3789555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79BC63C-CD3B-409D-9AB8-B8F174EF4E5F}"/>
              </a:ext>
            </a:extLst>
          </p:cNvPr>
          <p:cNvSpPr/>
          <p:nvPr/>
        </p:nvSpPr>
        <p:spPr>
          <a:xfrm>
            <a:off x="1556089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6E19EBB-1918-4141-8230-20F448F048BE}"/>
              </a:ext>
            </a:extLst>
          </p:cNvPr>
          <p:cNvSpPr/>
          <p:nvPr/>
        </p:nvSpPr>
        <p:spPr>
          <a:xfrm>
            <a:off x="2110802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99C2BAC-452C-4FE2-88FD-E5E42BAEE811}"/>
              </a:ext>
            </a:extLst>
          </p:cNvPr>
          <p:cNvSpPr/>
          <p:nvPr/>
        </p:nvSpPr>
        <p:spPr>
          <a:xfrm>
            <a:off x="2809239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F4A89C-2549-4E6F-99C1-BB2D35076D2F}"/>
              </a:ext>
            </a:extLst>
          </p:cNvPr>
          <p:cNvSpPr/>
          <p:nvPr/>
        </p:nvSpPr>
        <p:spPr>
          <a:xfrm>
            <a:off x="3363952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1518A1E-159B-4B71-BFCA-6FCF4A268480}"/>
              </a:ext>
            </a:extLst>
          </p:cNvPr>
          <p:cNvSpPr/>
          <p:nvPr/>
        </p:nvSpPr>
        <p:spPr>
          <a:xfrm>
            <a:off x="4065984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272C8D1-6D55-4FE5-98B3-6816630A5D23}"/>
              </a:ext>
            </a:extLst>
          </p:cNvPr>
          <p:cNvSpPr/>
          <p:nvPr/>
        </p:nvSpPr>
        <p:spPr>
          <a:xfrm>
            <a:off x="4620697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D40022-31B7-4CE3-AA93-46621AAEF02B}"/>
              </a:ext>
            </a:extLst>
          </p:cNvPr>
          <p:cNvSpPr/>
          <p:nvPr/>
        </p:nvSpPr>
        <p:spPr>
          <a:xfrm>
            <a:off x="5395659" y="3789555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248ACA1-71A8-44BA-AB67-58DF2085DFE1}"/>
              </a:ext>
            </a:extLst>
          </p:cNvPr>
          <p:cNvSpPr/>
          <p:nvPr/>
        </p:nvSpPr>
        <p:spPr>
          <a:xfrm>
            <a:off x="6650605" y="3789554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50795B5-CCE4-4DF4-8437-D68E926FBF93}"/>
              </a:ext>
            </a:extLst>
          </p:cNvPr>
          <p:cNvSpPr/>
          <p:nvPr/>
        </p:nvSpPr>
        <p:spPr>
          <a:xfrm>
            <a:off x="7905552" y="3789553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7D84A7B-1FE8-434D-8D05-52C723366C4B}"/>
              </a:ext>
            </a:extLst>
          </p:cNvPr>
          <p:cNvSpPr/>
          <p:nvPr/>
        </p:nvSpPr>
        <p:spPr>
          <a:xfrm>
            <a:off x="5469317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B4B7562-AAEA-4AFC-BD70-935CA081EA8F}"/>
              </a:ext>
            </a:extLst>
          </p:cNvPr>
          <p:cNvSpPr/>
          <p:nvPr/>
        </p:nvSpPr>
        <p:spPr>
          <a:xfrm>
            <a:off x="6024030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53AD6-6BEA-4311-960E-5895E34D5C58}"/>
              </a:ext>
            </a:extLst>
          </p:cNvPr>
          <p:cNvSpPr/>
          <p:nvPr/>
        </p:nvSpPr>
        <p:spPr>
          <a:xfrm>
            <a:off x="6722467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1A6E06D-703B-4C9F-8A0C-0C7DFE1D62CB}"/>
              </a:ext>
            </a:extLst>
          </p:cNvPr>
          <p:cNvSpPr/>
          <p:nvPr/>
        </p:nvSpPr>
        <p:spPr>
          <a:xfrm>
            <a:off x="7277180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3A779A-F2A3-4003-B034-7C826B75C20C}"/>
              </a:ext>
            </a:extLst>
          </p:cNvPr>
          <p:cNvSpPr/>
          <p:nvPr/>
        </p:nvSpPr>
        <p:spPr>
          <a:xfrm>
            <a:off x="7979212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DCE5EB4-7202-4CF7-AF7A-986D782E2462}"/>
              </a:ext>
            </a:extLst>
          </p:cNvPr>
          <p:cNvSpPr/>
          <p:nvPr/>
        </p:nvSpPr>
        <p:spPr>
          <a:xfrm>
            <a:off x="8533925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BC5007-B0CE-4781-9AA4-8472CD474743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832F38-7616-4556-85CF-DD62526FD0C8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825ABC-C187-4C9E-820A-313ADE9C6EE9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3B2F55-EE2E-49F1-ABCA-7892AAD5C5B9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ADF7-DE76-42C9-97A4-383093E6B2A3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C5FC5B-4900-4618-8D97-024BD83A34CD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2D033F-229C-4D26-9284-973F64909836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6CE99B-9C17-4CE1-A752-960C33711B16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3BF231-1BB5-4FA4-85E4-3CC9AAF80B2C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DE429B-DDCC-49A3-8D28-516ADD8AC317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345A1-2E17-4177-839E-FCDB501B538F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D6126-F260-4C3F-BCFA-44262C5E96C9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881B8D-F668-49A2-A95D-1C28FA27C1D1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6B520EE-2A8A-4925-98CD-24A54E0F32B6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57E5CD-AF18-4BC4-B210-352A50FB368A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A2922B-1902-4891-A7C4-1FE5292F32D7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582F24-BC81-4313-8191-2A5468F8742E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A1BA9F-758E-4330-98A1-336AAFCA7F61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AEEF78-3BB6-41EC-BB48-774E0E6ABE01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1FAD07D-6930-4011-BC79-AE852536233B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BDC9C4-27BE-4BDA-A75C-1255A2D6554D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DB9C94-3FCA-4695-B2AF-E06AEB4C92A3}"/>
              </a:ext>
            </a:extLst>
          </p:cNvPr>
          <p:cNvSpPr/>
          <p:nvPr/>
        </p:nvSpPr>
        <p:spPr>
          <a:xfrm>
            <a:off x="1408772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838EAB-B897-4F12-85EE-58C53C663441}"/>
              </a:ext>
            </a:extLst>
          </p:cNvPr>
          <p:cNvSpPr/>
          <p:nvPr/>
        </p:nvSpPr>
        <p:spPr>
          <a:xfrm>
            <a:off x="4015679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9AF182-5A27-498B-8922-E67B48F9F73C}"/>
              </a:ext>
            </a:extLst>
          </p:cNvPr>
          <p:cNvSpPr/>
          <p:nvPr/>
        </p:nvSpPr>
        <p:spPr>
          <a:xfrm>
            <a:off x="6622586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C3BCA8-A30B-4CC0-8038-E2B3FFBB2696}"/>
              </a:ext>
            </a:extLst>
          </p:cNvPr>
          <p:cNvSpPr/>
          <p:nvPr/>
        </p:nvSpPr>
        <p:spPr>
          <a:xfrm>
            <a:off x="1479395" y="3631520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EF3B32-F14F-4ECC-B90F-C34E4C78EA67}"/>
              </a:ext>
            </a:extLst>
          </p:cNvPr>
          <p:cNvSpPr/>
          <p:nvPr/>
        </p:nvSpPr>
        <p:spPr>
          <a:xfrm>
            <a:off x="2711605" y="3631520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D446A3-27FF-419F-B801-FBA04D27F942}"/>
              </a:ext>
            </a:extLst>
          </p:cNvPr>
          <p:cNvSpPr/>
          <p:nvPr/>
        </p:nvSpPr>
        <p:spPr>
          <a:xfrm>
            <a:off x="1551260" y="36872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CD2F42D-9C01-44D4-B8EA-017D9765D36F}"/>
              </a:ext>
            </a:extLst>
          </p:cNvPr>
          <p:cNvSpPr/>
          <p:nvPr/>
        </p:nvSpPr>
        <p:spPr>
          <a:xfrm>
            <a:off x="2095501" y="36872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CF9DA7-2216-4C28-A5D5-BB1A19CC1145}"/>
              </a:ext>
            </a:extLst>
          </p:cNvPr>
          <p:cNvSpPr/>
          <p:nvPr/>
        </p:nvSpPr>
        <p:spPr>
          <a:xfrm>
            <a:off x="2785264" y="369099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9A3ACAB-8AC9-4B38-AA79-9266D346B08A}"/>
              </a:ext>
            </a:extLst>
          </p:cNvPr>
          <p:cNvSpPr/>
          <p:nvPr/>
        </p:nvSpPr>
        <p:spPr>
          <a:xfrm>
            <a:off x="3329505" y="369099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04744FE-5046-40F5-AC7A-82260FC57E87}"/>
              </a:ext>
            </a:extLst>
          </p:cNvPr>
          <p:cNvSpPr/>
          <p:nvPr/>
        </p:nvSpPr>
        <p:spPr>
          <a:xfrm>
            <a:off x="4086923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774FE25-EDD6-4E35-88C1-9BD2DD1007E1}"/>
              </a:ext>
            </a:extLst>
          </p:cNvPr>
          <p:cNvSpPr/>
          <p:nvPr/>
        </p:nvSpPr>
        <p:spPr>
          <a:xfrm>
            <a:off x="5319133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B1CD709-7C09-4609-B710-D82C9E13B064}"/>
              </a:ext>
            </a:extLst>
          </p:cNvPr>
          <p:cNvSpPr/>
          <p:nvPr/>
        </p:nvSpPr>
        <p:spPr>
          <a:xfrm>
            <a:off x="4158788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32F10E1-3BBA-42A2-AB89-5F2DFDBE8C43}"/>
              </a:ext>
            </a:extLst>
          </p:cNvPr>
          <p:cNvSpPr/>
          <p:nvPr/>
        </p:nvSpPr>
        <p:spPr>
          <a:xfrm>
            <a:off x="4703029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07F0676-B901-4071-BB74-988B0EE83CB7}"/>
              </a:ext>
            </a:extLst>
          </p:cNvPr>
          <p:cNvSpPr/>
          <p:nvPr/>
        </p:nvSpPr>
        <p:spPr>
          <a:xfrm>
            <a:off x="5392792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03DEB0C-93CE-4D2C-872D-A2259E243DB4}"/>
              </a:ext>
            </a:extLst>
          </p:cNvPr>
          <p:cNvSpPr/>
          <p:nvPr/>
        </p:nvSpPr>
        <p:spPr>
          <a:xfrm>
            <a:off x="5937033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FF8E0B0-1736-409C-9F29-19BA105B1964}"/>
              </a:ext>
            </a:extLst>
          </p:cNvPr>
          <p:cNvSpPr/>
          <p:nvPr/>
        </p:nvSpPr>
        <p:spPr>
          <a:xfrm>
            <a:off x="6693831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0225FE4-376D-4306-9FCD-E8F291F9BE52}"/>
              </a:ext>
            </a:extLst>
          </p:cNvPr>
          <p:cNvSpPr/>
          <p:nvPr/>
        </p:nvSpPr>
        <p:spPr>
          <a:xfrm>
            <a:off x="7926041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11B002C-DFA8-4B63-9616-A8C74E06D562}"/>
              </a:ext>
            </a:extLst>
          </p:cNvPr>
          <p:cNvSpPr/>
          <p:nvPr/>
        </p:nvSpPr>
        <p:spPr>
          <a:xfrm>
            <a:off x="6765696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486421-6A1B-4159-8679-7B6F0AEB2963}"/>
              </a:ext>
            </a:extLst>
          </p:cNvPr>
          <p:cNvSpPr/>
          <p:nvPr/>
        </p:nvSpPr>
        <p:spPr>
          <a:xfrm>
            <a:off x="7309937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C506190-4D49-4681-AB0E-7D3E163109C0}"/>
              </a:ext>
            </a:extLst>
          </p:cNvPr>
          <p:cNvSpPr/>
          <p:nvPr/>
        </p:nvSpPr>
        <p:spPr>
          <a:xfrm>
            <a:off x="7999700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91A4F46-12A3-47C5-8713-CE92B5B1F257}"/>
              </a:ext>
            </a:extLst>
          </p:cNvPr>
          <p:cNvSpPr/>
          <p:nvPr/>
        </p:nvSpPr>
        <p:spPr>
          <a:xfrm>
            <a:off x="8543941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7B5CD3B-8816-4630-A67D-BF97B50CA0A0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18E4DD-CBA0-459F-9022-17E0127F71C2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7C65EA-7A44-46C9-BBEC-A9456115F8CE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51FB669-92D6-447D-8AB6-6D702442BB74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1D9F12-4B43-4305-96E6-B53907CBD234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319A7ED-9248-4FB4-8E70-9F778FAC721A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BFAB3E-A6F0-4867-B81F-471DA27C6A30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EDD4DA-C57E-4B15-AF3A-CF87B1EAC800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EE387C-0DDF-4075-987F-4024BEC05A3A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195881F-6B09-4CB9-A08A-9651A2A8C0E9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0A07AD-84AB-407C-AFFA-F56329C1E4D2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11D384-464F-4FD6-9A4A-380767FC57C2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91784-0E1C-4FAD-AD97-7B056C77C32F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46FB7F-B153-41BA-963C-FE669A912ACE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C2D0E42-68F4-4F6C-8653-E7780B50DA2B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6FA301-1509-4111-9CA8-0497E19B8FCA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9D03E8-FA96-4730-BF64-7CD5EC4AECB1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C50A6DE-B128-4E28-86F9-A033E567B500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6C1ED73-08E7-42E1-B0EF-51B654624303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88DE19-06EF-4642-BA6C-A9357BABAB8C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46757A-1330-4D58-AAAC-BA565216CA24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84194F-2DEE-4606-A1AE-EF778C0D91FB}"/>
              </a:ext>
            </a:extLst>
          </p:cNvPr>
          <p:cNvSpPr/>
          <p:nvPr/>
        </p:nvSpPr>
        <p:spPr>
          <a:xfrm>
            <a:off x="1450898" y="3899209"/>
            <a:ext cx="3879715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9D34E94-BD42-480E-BA8F-0D044A0BC331}"/>
              </a:ext>
            </a:extLst>
          </p:cNvPr>
          <p:cNvSpPr/>
          <p:nvPr/>
        </p:nvSpPr>
        <p:spPr>
          <a:xfrm>
            <a:off x="5330613" y="3899209"/>
            <a:ext cx="3879715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7920C1A-110D-4060-B517-CC70EA5BB8A4}"/>
              </a:ext>
            </a:extLst>
          </p:cNvPr>
          <p:cNvSpPr/>
          <p:nvPr/>
        </p:nvSpPr>
        <p:spPr>
          <a:xfrm>
            <a:off x="1513077" y="3969833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5ADA81-6B0D-4937-9128-C77621B2FE4B}"/>
              </a:ext>
            </a:extLst>
          </p:cNvPr>
          <p:cNvSpPr/>
          <p:nvPr/>
        </p:nvSpPr>
        <p:spPr>
          <a:xfrm>
            <a:off x="3380174" y="3969833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612A4C-A102-4616-9356-49E436D60A7F}"/>
              </a:ext>
            </a:extLst>
          </p:cNvPr>
          <p:cNvSpPr/>
          <p:nvPr/>
        </p:nvSpPr>
        <p:spPr>
          <a:xfrm>
            <a:off x="1575257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6AD9109-D94C-4C5A-A73F-0A0D49DCF2D3}"/>
              </a:ext>
            </a:extLst>
          </p:cNvPr>
          <p:cNvSpPr/>
          <p:nvPr/>
        </p:nvSpPr>
        <p:spPr>
          <a:xfrm>
            <a:off x="2152149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89411AA-6795-4097-ACFC-F6746D317357}"/>
              </a:ext>
            </a:extLst>
          </p:cNvPr>
          <p:cNvSpPr/>
          <p:nvPr/>
        </p:nvSpPr>
        <p:spPr>
          <a:xfrm>
            <a:off x="2729041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F203E71-C708-4907-8F35-94745DF8B31D}"/>
              </a:ext>
            </a:extLst>
          </p:cNvPr>
          <p:cNvSpPr/>
          <p:nvPr/>
        </p:nvSpPr>
        <p:spPr>
          <a:xfrm>
            <a:off x="3463516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3D0150-C026-43C3-AA08-B09D6594876B}"/>
              </a:ext>
            </a:extLst>
          </p:cNvPr>
          <p:cNvSpPr/>
          <p:nvPr/>
        </p:nvSpPr>
        <p:spPr>
          <a:xfrm>
            <a:off x="4040408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2EF409C-3D8D-4F85-B3D9-FD2822684836}"/>
              </a:ext>
            </a:extLst>
          </p:cNvPr>
          <p:cNvSpPr/>
          <p:nvPr/>
        </p:nvSpPr>
        <p:spPr>
          <a:xfrm>
            <a:off x="4617300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02320C8-FFFF-459C-B93B-4E3772A060C9}"/>
              </a:ext>
            </a:extLst>
          </p:cNvPr>
          <p:cNvSpPr/>
          <p:nvPr/>
        </p:nvSpPr>
        <p:spPr>
          <a:xfrm>
            <a:off x="5395966" y="3966116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CDCA0D-6FFE-478D-B141-C270F3A2F410}"/>
              </a:ext>
            </a:extLst>
          </p:cNvPr>
          <p:cNvSpPr/>
          <p:nvPr/>
        </p:nvSpPr>
        <p:spPr>
          <a:xfrm>
            <a:off x="7263063" y="3966116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9D7572C-6328-40E4-9218-061CAFEDE74A}"/>
              </a:ext>
            </a:extLst>
          </p:cNvPr>
          <p:cNvSpPr/>
          <p:nvPr/>
        </p:nvSpPr>
        <p:spPr>
          <a:xfrm>
            <a:off x="5458146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9D7126C-77CE-47EF-B2D4-81AEB0E0F05E}"/>
              </a:ext>
            </a:extLst>
          </p:cNvPr>
          <p:cNvSpPr/>
          <p:nvPr/>
        </p:nvSpPr>
        <p:spPr>
          <a:xfrm>
            <a:off x="6035038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079BCC9-FC97-49F3-939B-8D58FFF24EC3}"/>
              </a:ext>
            </a:extLst>
          </p:cNvPr>
          <p:cNvSpPr/>
          <p:nvPr/>
        </p:nvSpPr>
        <p:spPr>
          <a:xfrm>
            <a:off x="6611930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BCB256-F9AC-462D-AA1F-CA148EEDEA2F}"/>
              </a:ext>
            </a:extLst>
          </p:cNvPr>
          <p:cNvSpPr/>
          <p:nvPr/>
        </p:nvSpPr>
        <p:spPr>
          <a:xfrm>
            <a:off x="7346405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0EF549A-EE91-4FAE-BD94-F4375D7AD923}"/>
              </a:ext>
            </a:extLst>
          </p:cNvPr>
          <p:cNvSpPr/>
          <p:nvPr/>
        </p:nvSpPr>
        <p:spPr>
          <a:xfrm>
            <a:off x="7923297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33DD5AA-90D3-4FCC-967C-BF0F644B5DC8}"/>
              </a:ext>
            </a:extLst>
          </p:cNvPr>
          <p:cNvSpPr/>
          <p:nvPr/>
        </p:nvSpPr>
        <p:spPr>
          <a:xfrm>
            <a:off x="8500189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C7A99E4-ED39-445E-8E57-2C7662DBB169}"/>
              </a:ext>
            </a:extLst>
          </p:cNvPr>
          <p:cNvSpPr/>
          <p:nvPr/>
        </p:nvSpPr>
        <p:spPr>
          <a:xfrm>
            <a:off x="1423641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76DB2A-FD71-4D47-9FD4-293996E2D50E}"/>
              </a:ext>
            </a:extLst>
          </p:cNvPr>
          <p:cNvSpPr/>
          <p:nvPr/>
        </p:nvSpPr>
        <p:spPr>
          <a:xfrm>
            <a:off x="4030548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0B271D5-EE2D-4C68-AECE-F3BF5EFFBDF4}"/>
              </a:ext>
            </a:extLst>
          </p:cNvPr>
          <p:cNvSpPr/>
          <p:nvPr/>
        </p:nvSpPr>
        <p:spPr>
          <a:xfrm>
            <a:off x="6637455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E3C9570-9277-47F5-82A6-88497D7B128C}"/>
              </a:ext>
            </a:extLst>
          </p:cNvPr>
          <p:cNvSpPr/>
          <p:nvPr/>
        </p:nvSpPr>
        <p:spPr>
          <a:xfrm>
            <a:off x="149426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9E90451-57AB-4626-A7F7-D21B0A22424B}"/>
              </a:ext>
            </a:extLst>
          </p:cNvPr>
          <p:cNvSpPr/>
          <p:nvPr/>
        </p:nvSpPr>
        <p:spPr>
          <a:xfrm>
            <a:off x="272647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F3E861D-0FB1-4531-AD11-A1E499F74011}"/>
              </a:ext>
            </a:extLst>
          </p:cNvPr>
          <p:cNvSpPr/>
          <p:nvPr/>
        </p:nvSpPr>
        <p:spPr>
          <a:xfrm>
            <a:off x="1566129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70E4C2-0E6F-4131-A311-70E298BAD9DB}"/>
              </a:ext>
            </a:extLst>
          </p:cNvPr>
          <p:cNvSpPr/>
          <p:nvPr/>
        </p:nvSpPr>
        <p:spPr>
          <a:xfrm>
            <a:off x="2110370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1F0DFEA-6D0C-4F1E-A4F5-819E2540DEA5}"/>
              </a:ext>
            </a:extLst>
          </p:cNvPr>
          <p:cNvSpPr/>
          <p:nvPr/>
        </p:nvSpPr>
        <p:spPr>
          <a:xfrm>
            <a:off x="2800133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CC0C3F2-3375-4DBA-B04D-57E2D5934A45}"/>
              </a:ext>
            </a:extLst>
          </p:cNvPr>
          <p:cNvSpPr/>
          <p:nvPr/>
        </p:nvSpPr>
        <p:spPr>
          <a:xfrm>
            <a:off x="3344374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A7F9964-2A3D-42B9-8B0A-9D4A731DD855}"/>
              </a:ext>
            </a:extLst>
          </p:cNvPr>
          <p:cNvSpPr/>
          <p:nvPr/>
        </p:nvSpPr>
        <p:spPr>
          <a:xfrm>
            <a:off x="410179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3E8BDD7-39A4-4A7A-AE01-C02D6E6591A5}"/>
              </a:ext>
            </a:extLst>
          </p:cNvPr>
          <p:cNvSpPr/>
          <p:nvPr/>
        </p:nvSpPr>
        <p:spPr>
          <a:xfrm>
            <a:off x="533400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EDD51F5-EBD8-4917-8AB6-BADF1C3B82BE}"/>
              </a:ext>
            </a:extLst>
          </p:cNvPr>
          <p:cNvSpPr/>
          <p:nvPr/>
        </p:nvSpPr>
        <p:spPr>
          <a:xfrm>
            <a:off x="4173657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BB8D62A-3593-4EAB-A9CA-483669475B35}"/>
              </a:ext>
            </a:extLst>
          </p:cNvPr>
          <p:cNvSpPr/>
          <p:nvPr/>
        </p:nvSpPr>
        <p:spPr>
          <a:xfrm>
            <a:off x="4717898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B528A0C-7F6B-4EE2-B4DC-C764CF6BDA79}"/>
              </a:ext>
            </a:extLst>
          </p:cNvPr>
          <p:cNvSpPr/>
          <p:nvPr/>
        </p:nvSpPr>
        <p:spPr>
          <a:xfrm>
            <a:off x="5407661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36B12C0-76F9-4C17-B95B-69AC8C88001B}"/>
              </a:ext>
            </a:extLst>
          </p:cNvPr>
          <p:cNvSpPr/>
          <p:nvPr/>
        </p:nvSpPr>
        <p:spPr>
          <a:xfrm>
            <a:off x="5951902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63C652A-9FDD-4E17-A481-D97E1ADF58BA}"/>
              </a:ext>
            </a:extLst>
          </p:cNvPr>
          <p:cNvSpPr/>
          <p:nvPr/>
        </p:nvSpPr>
        <p:spPr>
          <a:xfrm>
            <a:off x="670870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EB574BB-9575-460E-B01D-D3DC437B5887}"/>
              </a:ext>
            </a:extLst>
          </p:cNvPr>
          <p:cNvSpPr/>
          <p:nvPr/>
        </p:nvSpPr>
        <p:spPr>
          <a:xfrm>
            <a:off x="794091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5F9A931-545C-44D2-8821-EE87E9C7A6F4}"/>
              </a:ext>
            </a:extLst>
          </p:cNvPr>
          <p:cNvSpPr/>
          <p:nvPr/>
        </p:nvSpPr>
        <p:spPr>
          <a:xfrm>
            <a:off x="6780565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98B6D05-E6BE-4810-8230-901CEFFA1F39}"/>
              </a:ext>
            </a:extLst>
          </p:cNvPr>
          <p:cNvSpPr/>
          <p:nvPr/>
        </p:nvSpPr>
        <p:spPr>
          <a:xfrm>
            <a:off x="7324806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AE59881-1BDE-41AF-9271-A63D998E400C}"/>
              </a:ext>
            </a:extLst>
          </p:cNvPr>
          <p:cNvSpPr/>
          <p:nvPr/>
        </p:nvSpPr>
        <p:spPr>
          <a:xfrm>
            <a:off x="8014569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A74D7FE-4A6A-4698-B266-C4EF6FAB4A70}"/>
              </a:ext>
            </a:extLst>
          </p:cNvPr>
          <p:cNvSpPr/>
          <p:nvPr/>
        </p:nvSpPr>
        <p:spPr>
          <a:xfrm>
            <a:off x="8558810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9DBFF18-04BE-4437-A134-D1669B9517B2}"/>
              </a:ext>
            </a:extLst>
          </p:cNvPr>
          <p:cNvSpPr/>
          <p:nvPr/>
        </p:nvSpPr>
        <p:spPr>
          <a:xfrm>
            <a:off x="1423641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C3EDFDF-6F53-40D1-AC0D-4BA30A77E188}"/>
              </a:ext>
            </a:extLst>
          </p:cNvPr>
          <p:cNvSpPr/>
          <p:nvPr/>
        </p:nvSpPr>
        <p:spPr>
          <a:xfrm>
            <a:off x="4030548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F31C830-9B11-42B3-B03F-8CCBA1C4626C}"/>
              </a:ext>
            </a:extLst>
          </p:cNvPr>
          <p:cNvSpPr/>
          <p:nvPr/>
        </p:nvSpPr>
        <p:spPr>
          <a:xfrm>
            <a:off x="6637455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AE7D90E-7FEE-4F1B-ADB2-6D37CD75847E}"/>
              </a:ext>
            </a:extLst>
          </p:cNvPr>
          <p:cNvSpPr/>
          <p:nvPr/>
        </p:nvSpPr>
        <p:spPr>
          <a:xfrm>
            <a:off x="149426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BA2F053-5912-44F9-8A8B-E78918B71DE4}"/>
              </a:ext>
            </a:extLst>
          </p:cNvPr>
          <p:cNvSpPr/>
          <p:nvPr/>
        </p:nvSpPr>
        <p:spPr>
          <a:xfrm>
            <a:off x="272647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AFD20E5-9B6D-40B3-83F0-4E3BA0C4473D}"/>
              </a:ext>
            </a:extLst>
          </p:cNvPr>
          <p:cNvSpPr/>
          <p:nvPr/>
        </p:nvSpPr>
        <p:spPr>
          <a:xfrm>
            <a:off x="1566129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E2B6DD6-FDA9-4508-A935-6913DA5D64DD}"/>
              </a:ext>
            </a:extLst>
          </p:cNvPr>
          <p:cNvSpPr/>
          <p:nvPr/>
        </p:nvSpPr>
        <p:spPr>
          <a:xfrm>
            <a:off x="2110370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DF57D09-31ED-48C6-AAD3-CA45CAD021D5}"/>
              </a:ext>
            </a:extLst>
          </p:cNvPr>
          <p:cNvSpPr/>
          <p:nvPr/>
        </p:nvSpPr>
        <p:spPr>
          <a:xfrm>
            <a:off x="2800133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6BE8A6E-2B69-4B9F-8DE5-59C0E15A083C}"/>
              </a:ext>
            </a:extLst>
          </p:cNvPr>
          <p:cNvSpPr/>
          <p:nvPr/>
        </p:nvSpPr>
        <p:spPr>
          <a:xfrm>
            <a:off x="3344374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D5C09C-2597-40F0-BCDC-6DAD43769A27}"/>
              </a:ext>
            </a:extLst>
          </p:cNvPr>
          <p:cNvSpPr/>
          <p:nvPr/>
        </p:nvSpPr>
        <p:spPr>
          <a:xfrm>
            <a:off x="410179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806F38-8203-4D00-9804-B71B263AF8D4}"/>
              </a:ext>
            </a:extLst>
          </p:cNvPr>
          <p:cNvSpPr/>
          <p:nvPr/>
        </p:nvSpPr>
        <p:spPr>
          <a:xfrm>
            <a:off x="533400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DFC29C7-EEFC-46C2-9706-9F920E3E8C53}"/>
              </a:ext>
            </a:extLst>
          </p:cNvPr>
          <p:cNvSpPr/>
          <p:nvPr/>
        </p:nvSpPr>
        <p:spPr>
          <a:xfrm>
            <a:off x="4173657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51CEB7B-F2D5-489E-9306-AEBCA9593BD0}"/>
              </a:ext>
            </a:extLst>
          </p:cNvPr>
          <p:cNvSpPr/>
          <p:nvPr/>
        </p:nvSpPr>
        <p:spPr>
          <a:xfrm>
            <a:off x="4717898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D9E2797-81D5-4339-A568-69373F30BD91}"/>
              </a:ext>
            </a:extLst>
          </p:cNvPr>
          <p:cNvSpPr/>
          <p:nvPr/>
        </p:nvSpPr>
        <p:spPr>
          <a:xfrm>
            <a:off x="5407661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0774D38-DC56-4C6C-B0E0-A3B8F4D6043A}"/>
              </a:ext>
            </a:extLst>
          </p:cNvPr>
          <p:cNvSpPr/>
          <p:nvPr/>
        </p:nvSpPr>
        <p:spPr>
          <a:xfrm>
            <a:off x="5951902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69E4DF3-FA5C-490B-A22A-D83E92AE6700}"/>
              </a:ext>
            </a:extLst>
          </p:cNvPr>
          <p:cNvSpPr/>
          <p:nvPr/>
        </p:nvSpPr>
        <p:spPr>
          <a:xfrm>
            <a:off x="670870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7F73555-400A-4900-8BA6-6D000BEB8310}"/>
              </a:ext>
            </a:extLst>
          </p:cNvPr>
          <p:cNvSpPr/>
          <p:nvPr/>
        </p:nvSpPr>
        <p:spPr>
          <a:xfrm>
            <a:off x="794091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384EE2-FFE0-4326-8EEF-E44C62C422CB}"/>
              </a:ext>
            </a:extLst>
          </p:cNvPr>
          <p:cNvSpPr/>
          <p:nvPr/>
        </p:nvSpPr>
        <p:spPr>
          <a:xfrm>
            <a:off x="6780565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9FE4458-871F-48CD-865E-8CFF93747902}"/>
              </a:ext>
            </a:extLst>
          </p:cNvPr>
          <p:cNvSpPr/>
          <p:nvPr/>
        </p:nvSpPr>
        <p:spPr>
          <a:xfrm>
            <a:off x="7324806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10B4518-DE81-4065-B51A-3DD18BA2C7D6}"/>
              </a:ext>
            </a:extLst>
          </p:cNvPr>
          <p:cNvSpPr/>
          <p:nvPr/>
        </p:nvSpPr>
        <p:spPr>
          <a:xfrm>
            <a:off x="8014569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31A3C4F-C66D-4FC8-9154-B8D0F70D0629}"/>
              </a:ext>
            </a:extLst>
          </p:cNvPr>
          <p:cNvSpPr/>
          <p:nvPr/>
        </p:nvSpPr>
        <p:spPr>
          <a:xfrm>
            <a:off x="8558810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4D158E9-DB31-45BA-A051-FCD415657DA3}"/>
              </a:ext>
            </a:extLst>
          </p:cNvPr>
          <p:cNvSpPr/>
          <p:nvPr/>
        </p:nvSpPr>
        <p:spPr>
          <a:xfrm>
            <a:off x="1423642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3088988-DC9D-476D-A1C1-56B3404D01E5}"/>
              </a:ext>
            </a:extLst>
          </p:cNvPr>
          <p:cNvSpPr/>
          <p:nvPr/>
        </p:nvSpPr>
        <p:spPr>
          <a:xfrm>
            <a:off x="4030549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4DFEFA-E62B-479E-8986-EA526D95E8D7}"/>
              </a:ext>
            </a:extLst>
          </p:cNvPr>
          <p:cNvSpPr/>
          <p:nvPr/>
        </p:nvSpPr>
        <p:spPr>
          <a:xfrm>
            <a:off x="6637456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748C251-D7E0-42E2-A499-31BB1E7B29F9}"/>
              </a:ext>
            </a:extLst>
          </p:cNvPr>
          <p:cNvSpPr/>
          <p:nvPr/>
        </p:nvSpPr>
        <p:spPr>
          <a:xfrm>
            <a:off x="1494265" y="4288327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9FB0272-4920-45C7-82CC-410C40C76421}"/>
              </a:ext>
            </a:extLst>
          </p:cNvPr>
          <p:cNvSpPr/>
          <p:nvPr/>
        </p:nvSpPr>
        <p:spPr>
          <a:xfrm>
            <a:off x="2726475" y="4288327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DD581E-5DBD-48A3-9A56-ACFEF124A658}"/>
              </a:ext>
            </a:extLst>
          </p:cNvPr>
          <p:cNvSpPr/>
          <p:nvPr/>
        </p:nvSpPr>
        <p:spPr>
          <a:xfrm>
            <a:off x="1566130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3792CB9-45C8-436C-804F-ACEC24CF05B3}"/>
              </a:ext>
            </a:extLst>
          </p:cNvPr>
          <p:cNvSpPr/>
          <p:nvPr/>
        </p:nvSpPr>
        <p:spPr>
          <a:xfrm>
            <a:off x="2110371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2BD68C-A3C9-4D93-B74F-9A0E3D3AF8F1}"/>
              </a:ext>
            </a:extLst>
          </p:cNvPr>
          <p:cNvSpPr/>
          <p:nvPr/>
        </p:nvSpPr>
        <p:spPr>
          <a:xfrm>
            <a:off x="2800134" y="434779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252F97F-6B2D-4325-B558-213F9554BB94}"/>
              </a:ext>
            </a:extLst>
          </p:cNvPr>
          <p:cNvSpPr/>
          <p:nvPr/>
        </p:nvSpPr>
        <p:spPr>
          <a:xfrm>
            <a:off x="3344375" y="434779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9566D05-EEFA-4CD2-9D7D-B5D70A7A093C}"/>
              </a:ext>
            </a:extLst>
          </p:cNvPr>
          <p:cNvSpPr/>
          <p:nvPr/>
        </p:nvSpPr>
        <p:spPr>
          <a:xfrm>
            <a:off x="4101793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B08619D-A088-4B8A-9348-7DE3C91E902E}"/>
              </a:ext>
            </a:extLst>
          </p:cNvPr>
          <p:cNvSpPr/>
          <p:nvPr/>
        </p:nvSpPr>
        <p:spPr>
          <a:xfrm>
            <a:off x="5334003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1F6D561-874D-401B-849E-A844CB15934F}"/>
              </a:ext>
            </a:extLst>
          </p:cNvPr>
          <p:cNvSpPr/>
          <p:nvPr/>
        </p:nvSpPr>
        <p:spPr>
          <a:xfrm>
            <a:off x="4173658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F49C283-9303-443A-9E88-433E874B60DF}"/>
              </a:ext>
            </a:extLst>
          </p:cNvPr>
          <p:cNvSpPr/>
          <p:nvPr/>
        </p:nvSpPr>
        <p:spPr>
          <a:xfrm>
            <a:off x="4717899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EC4F416-BA3A-4D77-A417-AB977149AD88}"/>
              </a:ext>
            </a:extLst>
          </p:cNvPr>
          <p:cNvSpPr/>
          <p:nvPr/>
        </p:nvSpPr>
        <p:spPr>
          <a:xfrm>
            <a:off x="5407662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E4E11CF-59EA-4C79-970E-E3D51C27A663}"/>
              </a:ext>
            </a:extLst>
          </p:cNvPr>
          <p:cNvSpPr/>
          <p:nvPr/>
        </p:nvSpPr>
        <p:spPr>
          <a:xfrm>
            <a:off x="5950109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B00975F-48A7-4158-A877-5CCC5C946F36}"/>
              </a:ext>
            </a:extLst>
          </p:cNvPr>
          <p:cNvSpPr/>
          <p:nvPr/>
        </p:nvSpPr>
        <p:spPr>
          <a:xfrm>
            <a:off x="6708701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96AB7E4-BF6B-40E7-8006-C903A77E1AF4}"/>
              </a:ext>
            </a:extLst>
          </p:cNvPr>
          <p:cNvSpPr/>
          <p:nvPr/>
        </p:nvSpPr>
        <p:spPr>
          <a:xfrm>
            <a:off x="7940911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729BB83-66BC-4D15-8077-6445045D89A4}"/>
              </a:ext>
            </a:extLst>
          </p:cNvPr>
          <p:cNvSpPr/>
          <p:nvPr/>
        </p:nvSpPr>
        <p:spPr>
          <a:xfrm>
            <a:off x="6780566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9BDA7A2-6826-4CE8-BDF8-F93969779EF2}"/>
              </a:ext>
            </a:extLst>
          </p:cNvPr>
          <p:cNvSpPr/>
          <p:nvPr/>
        </p:nvSpPr>
        <p:spPr>
          <a:xfrm>
            <a:off x="7324807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C579475-F16E-42E2-8151-C2D39A3EF75F}"/>
              </a:ext>
            </a:extLst>
          </p:cNvPr>
          <p:cNvSpPr/>
          <p:nvPr/>
        </p:nvSpPr>
        <p:spPr>
          <a:xfrm>
            <a:off x="8014570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5F75220-7555-42A6-BC3B-EC7D029E9BB1}"/>
              </a:ext>
            </a:extLst>
          </p:cNvPr>
          <p:cNvSpPr/>
          <p:nvPr/>
        </p:nvSpPr>
        <p:spPr>
          <a:xfrm>
            <a:off x="8558811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3BC5D32-8CC1-4A1D-8E11-79C96F6B72D7}"/>
              </a:ext>
            </a:extLst>
          </p:cNvPr>
          <p:cNvSpPr/>
          <p:nvPr/>
        </p:nvSpPr>
        <p:spPr>
          <a:xfrm>
            <a:off x="1423642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2F0EA48-F5EC-4E15-B341-94724D72AA01}"/>
              </a:ext>
            </a:extLst>
          </p:cNvPr>
          <p:cNvSpPr/>
          <p:nvPr/>
        </p:nvSpPr>
        <p:spPr>
          <a:xfrm>
            <a:off x="4030549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031482-F5AF-4509-BAF4-2326F790F4AC}"/>
              </a:ext>
            </a:extLst>
          </p:cNvPr>
          <p:cNvSpPr/>
          <p:nvPr/>
        </p:nvSpPr>
        <p:spPr>
          <a:xfrm>
            <a:off x="6637456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851CF10-3C3B-4091-B35A-FABA91FB67F3}"/>
              </a:ext>
            </a:extLst>
          </p:cNvPr>
          <p:cNvSpPr/>
          <p:nvPr/>
        </p:nvSpPr>
        <p:spPr>
          <a:xfrm>
            <a:off x="1494265" y="515068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A0E8B81-CE3D-4162-82AF-40A9EEF1299C}"/>
              </a:ext>
            </a:extLst>
          </p:cNvPr>
          <p:cNvSpPr/>
          <p:nvPr/>
        </p:nvSpPr>
        <p:spPr>
          <a:xfrm>
            <a:off x="2726475" y="515068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06B7B27-86EC-4519-81B6-56509FBDC29E}"/>
              </a:ext>
            </a:extLst>
          </p:cNvPr>
          <p:cNvSpPr/>
          <p:nvPr/>
        </p:nvSpPr>
        <p:spPr>
          <a:xfrm>
            <a:off x="1566130" y="520644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CB38317-1772-47C5-B7E4-3DB7C88A8CD5}"/>
              </a:ext>
            </a:extLst>
          </p:cNvPr>
          <p:cNvSpPr/>
          <p:nvPr/>
        </p:nvSpPr>
        <p:spPr>
          <a:xfrm>
            <a:off x="2110371" y="520644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E9D9091-558F-46D4-B481-1ED73B923D4D}"/>
              </a:ext>
            </a:extLst>
          </p:cNvPr>
          <p:cNvSpPr/>
          <p:nvPr/>
        </p:nvSpPr>
        <p:spPr>
          <a:xfrm>
            <a:off x="2800134" y="521016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176EAFA-B7C4-4EA6-BA3D-C024AD6C5CE1}"/>
              </a:ext>
            </a:extLst>
          </p:cNvPr>
          <p:cNvSpPr/>
          <p:nvPr/>
        </p:nvSpPr>
        <p:spPr>
          <a:xfrm>
            <a:off x="3344375" y="521016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B3E3913-0BB7-4407-AFB7-9DB9F2AA7260}"/>
              </a:ext>
            </a:extLst>
          </p:cNvPr>
          <p:cNvSpPr/>
          <p:nvPr/>
        </p:nvSpPr>
        <p:spPr>
          <a:xfrm>
            <a:off x="4101793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C56A50E-A71A-4460-8D12-E2BEDB18C22C}"/>
              </a:ext>
            </a:extLst>
          </p:cNvPr>
          <p:cNvSpPr/>
          <p:nvPr/>
        </p:nvSpPr>
        <p:spPr>
          <a:xfrm>
            <a:off x="5334003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64EB57A-8E71-40AF-97A1-5C7974C72502}"/>
              </a:ext>
            </a:extLst>
          </p:cNvPr>
          <p:cNvSpPr/>
          <p:nvPr/>
        </p:nvSpPr>
        <p:spPr>
          <a:xfrm>
            <a:off x="4173658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00956CE-7B8D-4C10-A799-9A028151DB34}"/>
              </a:ext>
            </a:extLst>
          </p:cNvPr>
          <p:cNvSpPr/>
          <p:nvPr/>
        </p:nvSpPr>
        <p:spPr>
          <a:xfrm>
            <a:off x="4717899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D7C63B8-5C12-45DC-8DB5-8A88306A304F}"/>
              </a:ext>
            </a:extLst>
          </p:cNvPr>
          <p:cNvSpPr/>
          <p:nvPr/>
        </p:nvSpPr>
        <p:spPr>
          <a:xfrm>
            <a:off x="5407662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50EF01-047D-448B-9E3E-D09C0516A640}"/>
              </a:ext>
            </a:extLst>
          </p:cNvPr>
          <p:cNvSpPr/>
          <p:nvPr/>
        </p:nvSpPr>
        <p:spPr>
          <a:xfrm>
            <a:off x="5951903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4C111DA-0479-4A07-9E14-EF4AB03590E8}"/>
              </a:ext>
            </a:extLst>
          </p:cNvPr>
          <p:cNvSpPr/>
          <p:nvPr/>
        </p:nvSpPr>
        <p:spPr>
          <a:xfrm>
            <a:off x="6708701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8398C8B-CEF7-4E24-A8FB-E325D6597545}"/>
              </a:ext>
            </a:extLst>
          </p:cNvPr>
          <p:cNvSpPr/>
          <p:nvPr/>
        </p:nvSpPr>
        <p:spPr>
          <a:xfrm>
            <a:off x="7940911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1CADAEB-CFE0-4535-86C8-6ACE590FDD06}"/>
              </a:ext>
            </a:extLst>
          </p:cNvPr>
          <p:cNvSpPr/>
          <p:nvPr/>
        </p:nvSpPr>
        <p:spPr>
          <a:xfrm>
            <a:off x="6780566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EA6EEFB-96EF-40EB-8C73-0556ED4835EA}"/>
              </a:ext>
            </a:extLst>
          </p:cNvPr>
          <p:cNvSpPr/>
          <p:nvPr/>
        </p:nvSpPr>
        <p:spPr>
          <a:xfrm>
            <a:off x="7324807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9C449C4-D47D-4C91-90D7-CF8738FBB548}"/>
              </a:ext>
            </a:extLst>
          </p:cNvPr>
          <p:cNvSpPr/>
          <p:nvPr/>
        </p:nvSpPr>
        <p:spPr>
          <a:xfrm>
            <a:off x="8014570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70F6FAA-1E7F-4CB2-96FA-7A5CC99E89CB}"/>
              </a:ext>
            </a:extLst>
          </p:cNvPr>
          <p:cNvSpPr/>
          <p:nvPr/>
        </p:nvSpPr>
        <p:spPr>
          <a:xfrm>
            <a:off x="8558811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AC72A6-4E45-4503-95AC-AD1E3DEB153B}"/>
              </a:ext>
            </a:extLst>
          </p:cNvPr>
          <p:cNvSpPr/>
          <p:nvPr/>
        </p:nvSpPr>
        <p:spPr>
          <a:xfrm>
            <a:off x="1423641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3492D1-3988-4AB9-AF95-72F8CAD469E5}"/>
              </a:ext>
            </a:extLst>
          </p:cNvPr>
          <p:cNvSpPr/>
          <p:nvPr/>
        </p:nvSpPr>
        <p:spPr>
          <a:xfrm>
            <a:off x="4030548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0749C9-EBBF-4343-9E25-802575A58543}"/>
              </a:ext>
            </a:extLst>
          </p:cNvPr>
          <p:cNvSpPr/>
          <p:nvPr/>
        </p:nvSpPr>
        <p:spPr>
          <a:xfrm>
            <a:off x="6637455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05500E-FC36-4DF3-BEDD-74758BA88EEC}"/>
              </a:ext>
            </a:extLst>
          </p:cNvPr>
          <p:cNvSpPr/>
          <p:nvPr/>
        </p:nvSpPr>
        <p:spPr>
          <a:xfrm>
            <a:off x="149426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6EB7DC-EECB-4769-9F4E-404D749D4F53}"/>
              </a:ext>
            </a:extLst>
          </p:cNvPr>
          <p:cNvSpPr/>
          <p:nvPr/>
        </p:nvSpPr>
        <p:spPr>
          <a:xfrm>
            <a:off x="272647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E29178-3FEE-4ECC-A9DA-1CF7AFDF8365}"/>
              </a:ext>
            </a:extLst>
          </p:cNvPr>
          <p:cNvSpPr/>
          <p:nvPr/>
        </p:nvSpPr>
        <p:spPr>
          <a:xfrm>
            <a:off x="1566129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BB991A-488A-491A-86FA-64C17DCE6928}"/>
              </a:ext>
            </a:extLst>
          </p:cNvPr>
          <p:cNvSpPr/>
          <p:nvPr/>
        </p:nvSpPr>
        <p:spPr>
          <a:xfrm>
            <a:off x="2110370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1E4BB22-503A-4D9B-883F-57ADC75BC90B}"/>
              </a:ext>
            </a:extLst>
          </p:cNvPr>
          <p:cNvSpPr/>
          <p:nvPr/>
        </p:nvSpPr>
        <p:spPr>
          <a:xfrm>
            <a:off x="2800133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A015D4-82FE-420C-8C7F-0AA344535312}"/>
              </a:ext>
            </a:extLst>
          </p:cNvPr>
          <p:cNvSpPr/>
          <p:nvPr/>
        </p:nvSpPr>
        <p:spPr>
          <a:xfrm>
            <a:off x="3344374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1B7A3BE-7263-4105-9AFA-7F4EC9DC9F20}"/>
              </a:ext>
            </a:extLst>
          </p:cNvPr>
          <p:cNvSpPr/>
          <p:nvPr/>
        </p:nvSpPr>
        <p:spPr>
          <a:xfrm>
            <a:off x="410179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082C503-C43D-433C-B9FB-C59C643131A9}"/>
              </a:ext>
            </a:extLst>
          </p:cNvPr>
          <p:cNvSpPr/>
          <p:nvPr/>
        </p:nvSpPr>
        <p:spPr>
          <a:xfrm>
            <a:off x="533400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790F225-6B68-44CE-ABAB-8F34F3F09718}"/>
              </a:ext>
            </a:extLst>
          </p:cNvPr>
          <p:cNvSpPr/>
          <p:nvPr/>
        </p:nvSpPr>
        <p:spPr>
          <a:xfrm>
            <a:off x="4173657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9047DC7-1A61-402D-A66B-E7A8E9B14497}"/>
              </a:ext>
            </a:extLst>
          </p:cNvPr>
          <p:cNvSpPr/>
          <p:nvPr/>
        </p:nvSpPr>
        <p:spPr>
          <a:xfrm>
            <a:off x="4717898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F8ED6D2-126C-47CF-814E-586EE2014B0F}"/>
              </a:ext>
            </a:extLst>
          </p:cNvPr>
          <p:cNvSpPr/>
          <p:nvPr/>
        </p:nvSpPr>
        <p:spPr>
          <a:xfrm>
            <a:off x="5407661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7A8363-443C-4085-A609-C9D32AD05EA1}"/>
              </a:ext>
            </a:extLst>
          </p:cNvPr>
          <p:cNvSpPr/>
          <p:nvPr/>
        </p:nvSpPr>
        <p:spPr>
          <a:xfrm>
            <a:off x="5951902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2539B7-BDD5-470D-B606-9D3AA535E9C0}"/>
              </a:ext>
            </a:extLst>
          </p:cNvPr>
          <p:cNvSpPr/>
          <p:nvPr/>
        </p:nvSpPr>
        <p:spPr>
          <a:xfrm>
            <a:off x="670870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A0F0AB3-1FAB-4D98-933A-C6058DEABF08}"/>
              </a:ext>
            </a:extLst>
          </p:cNvPr>
          <p:cNvSpPr/>
          <p:nvPr/>
        </p:nvSpPr>
        <p:spPr>
          <a:xfrm>
            <a:off x="794091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FD86961-3845-46EC-B3BD-ADA6CC499796}"/>
              </a:ext>
            </a:extLst>
          </p:cNvPr>
          <p:cNvSpPr/>
          <p:nvPr/>
        </p:nvSpPr>
        <p:spPr>
          <a:xfrm>
            <a:off x="6780565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9185888-C269-4AC1-9B08-DB043EF16AE2}"/>
              </a:ext>
            </a:extLst>
          </p:cNvPr>
          <p:cNvSpPr/>
          <p:nvPr/>
        </p:nvSpPr>
        <p:spPr>
          <a:xfrm>
            <a:off x="7324806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C35B62F-F332-4B25-9A0A-531E33574CC1}"/>
              </a:ext>
            </a:extLst>
          </p:cNvPr>
          <p:cNvSpPr/>
          <p:nvPr/>
        </p:nvSpPr>
        <p:spPr>
          <a:xfrm>
            <a:off x="8014569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3CFA1B-8A10-4720-BE95-9574A858A0F8}"/>
              </a:ext>
            </a:extLst>
          </p:cNvPr>
          <p:cNvSpPr/>
          <p:nvPr/>
        </p:nvSpPr>
        <p:spPr>
          <a:xfrm>
            <a:off x="8558810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0DE3A10-4878-4CEE-8ADA-75BBC567BF11}"/>
              </a:ext>
            </a:extLst>
          </p:cNvPr>
          <p:cNvSpPr/>
          <p:nvPr/>
        </p:nvSpPr>
        <p:spPr>
          <a:xfrm>
            <a:off x="1423641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267DA93-4C82-40A0-94D9-B77C19CB59AC}"/>
              </a:ext>
            </a:extLst>
          </p:cNvPr>
          <p:cNvSpPr/>
          <p:nvPr/>
        </p:nvSpPr>
        <p:spPr>
          <a:xfrm>
            <a:off x="4030548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D31546B-F758-4419-A53D-EC1ECF6B1851}"/>
              </a:ext>
            </a:extLst>
          </p:cNvPr>
          <p:cNvSpPr/>
          <p:nvPr/>
        </p:nvSpPr>
        <p:spPr>
          <a:xfrm>
            <a:off x="6637455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EA9BF2-BD0B-485C-A88A-644F85159178}"/>
              </a:ext>
            </a:extLst>
          </p:cNvPr>
          <p:cNvSpPr/>
          <p:nvPr/>
        </p:nvSpPr>
        <p:spPr>
          <a:xfrm>
            <a:off x="149426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4CCDC9-345E-4E32-BA48-780A8ADF66C9}"/>
              </a:ext>
            </a:extLst>
          </p:cNvPr>
          <p:cNvSpPr/>
          <p:nvPr/>
        </p:nvSpPr>
        <p:spPr>
          <a:xfrm>
            <a:off x="272647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A851F6B-43B4-4C21-A3A6-E032CE89F783}"/>
              </a:ext>
            </a:extLst>
          </p:cNvPr>
          <p:cNvSpPr/>
          <p:nvPr/>
        </p:nvSpPr>
        <p:spPr>
          <a:xfrm>
            <a:off x="1566129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0FA611F-693E-44C2-9D75-DDFA19DFB23D}"/>
              </a:ext>
            </a:extLst>
          </p:cNvPr>
          <p:cNvSpPr/>
          <p:nvPr/>
        </p:nvSpPr>
        <p:spPr>
          <a:xfrm>
            <a:off x="2110370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1615EC7-4D3F-440A-9558-7D0427CE6F71}"/>
              </a:ext>
            </a:extLst>
          </p:cNvPr>
          <p:cNvSpPr/>
          <p:nvPr/>
        </p:nvSpPr>
        <p:spPr>
          <a:xfrm>
            <a:off x="2800133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32B15F4-86CE-4649-BC0D-2AD86614896A}"/>
              </a:ext>
            </a:extLst>
          </p:cNvPr>
          <p:cNvSpPr/>
          <p:nvPr/>
        </p:nvSpPr>
        <p:spPr>
          <a:xfrm>
            <a:off x="3344374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E00FD1-6FEE-4902-BD1F-A6759C9FFDF1}"/>
              </a:ext>
            </a:extLst>
          </p:cNvPr>
          <p:cNvSpPr/>
          <p:nvPr/>
        </p:nvSpPr>
        <p:spPr>
          <a:xfrm>
            <a:off x="410179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3D0B151-3898-4298-8AD1-31D94DA89C70}"/>
              </a:ext>
            </a:extLst>
          </p:cNvPr>
          <p:cNvSpPr/>
          <p:nvPr/>
        </p:nvSpPr>
        <p:spPr>
          <a:xfrm>
            <a:off x="533400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F23C075-9F78-40D0-87FF-585030ED1DF2}"/>
              </a:ext>
            </a:extLst>
          </p:cNvPr>
          <p:cNvSpPr/>
          <p:nvPr/>
        </p:nvSpPr>
        <p:spPr>
          <a:xfrm>
            <a:off x="4173657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AE0522-7BD5-4AC3-A68B-BD453CC51BEE}"/>
              </a:ext>
            </a:extLst>
          </p:cNvPr>
          <p:cNvSpPr/>
          <p:nvPr/>
        </p:nvSpPr>
        <p:spPr>
          <a:xfrm>
            <a:off x="4717898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15B7552-2FE5-48B4-881A-CD7FF39E62A5}"/>
              </a:ext>
            </a:extLst>
          </p:cNvPr>
          <p:cNvSpPr/>
          <p:nvPr/>
        </p:nvSpPr>
        <p:spPr>
          <a:xfrm>
            <a:off x="5407661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D08CC00-04C2-495A-A9BA-FE090E0130DF}"/>
              </a:ext>
            </a:extLst>
          </p:cNvPr>
          <p:cNvSpPr/>
          <p:nvPr/>
        </p:nvSpPr>
        <p:spPr>
          <a:xfrm>
            <a:off x="5951902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00334E0-A387-45B9-B987-5CC2D531163E}"/>
              </a:ext>
            </a:extLst>
          </p:cNvPr>
          <p:cNvSpPr/>
          <p:nvPr/>
        </p:nvSpPr>
        <p:spPr>
          <a:xfrm>
            <a:off x="670870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56FA656-3233-4475-A3C1-E2E096CF17B1}"/>
              </a:ext>
            </a:extLst>
          </p:cNvPr>
          <p:cNvSpPr/>
          <p:nvPr/>
        </p:nvSpPr>
        <p:spPr>
          <a:xfrm>
            <a:off x="794091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C687BF8-DE45-4E3F-A35D-69B6FF1888C9}"/>
              </a:ext>
            </a:extLst>
          </p:cNvPr>
          <p:cNvSpPr/>
          <p:nvPr/>
        </p:nvSpPr>
        <p:spPr>
          <a:xfrm>
            <a:off x="6780565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DE3325-6DEC-47AF-A198-770FE38FC5B6}"/>
              </a:ext>
            </a:extLst>
          </p:cNvPr>
          <p:cNvSpPr/>
          <p:nvPr/>
        </p:nvSpPr>
        <p:spPr>
          <a:xfrm>
            <a:off x="7324806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8141ACC-6924-4AEA-8F5D-9A9294407C2E}"/>
              </a:ext>
            </a:extLst>
          </p:cNvPr>
          <p:cNvSpPr/>
          <p:nvPr/>
        </p:nvSpPr>
        <p:spPr>
          <a:xfrm>
            <a:off x="8014569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EACAC89-A48F-458E-8C79-080A35DCF9AF}"/>
              </a:ext>
            </a:extLst>
          </p:cNvPr>
          <p:cNvSpPr/>
          <p:nvPr/>
        </p:nvSpPr>
        <p:spPr>
          <a:xfrm>
            <a:off x="8558810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E5E0EC0-3C82-4B5D-8E0F-48734782A012}"/>
              </a:ext>
            </a:extLst>
          </p:cNvPr>
          <p:cNvSpPr/>
          <p:nvPr/>
        </p:nvSpPr>
        <p:spPr>
          <a:xfrm>
            <a:off x="1413422" y="4072737"/>
            <a:ext cx="7830940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82A1A2D-081A-4CA0-8971-1214E209F761}"/>
              </a:ext>
            </a:extLst>
          </p:cNvPr>
          <p:cNvSpPr/>
          <p:nvPr/>
        </p:nvSpPr>
        <p:spPr>
          <a:xfrm>
            <a:off x="1413422" y="4931381"/>
            <a:ext cx="7830940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15C2475-CDD7-4CEB-9CFE-2C4524231D79}"/>
              </a:ext>
            </a:extLst>
          </p:cNvPr>
          <p:cNvSpPr/>
          <p:nvPr/>
        </p:nvSpPr>
        <p:spPr>
          <a:xfrm>
            <a:off x="1465460" y="4136269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724367F-498D-43B5-B88F-7C3509706578}"/>
              </a:ext>
            </a:extLst>
          </p:cNvPr>
          <p:cNvSpPr/>
          <p:nvPr/>
        </p:nvSpPr>
        <p:spPr>
          <a:xfrm>
            <a:off x="5319290" y="4136269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F599EC0-3A6B-4CFF-96B5-433B13176E11}"/>
              </a:ext>
            </a:extLst>
          </p:cNvPr>
          <p:cNvSpPr/>
          <p:nvPr/>
        </p:nvSpPr>
        <p:spPr>
          <a:xfrm>
            <a:off x="1536703" y="4199803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EEE34E9-4036-4227-92D1-387FAEA8A85E}"/>
              </a:ext>
            </a:extLst>
          </p:cNvPr>
          <p:cNvSpPr/>
          <p:nvPr/>
        </p:nvSpPr>
        <p:spPr>
          <a:xfrm>
            <a:off x="3394464" y="4199803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36EE78D-5EA1-4FA6-AFB5-B1AF57E9E8BA}"/>
              </a:ext>
            </a:extLst>
          </p:cNvPr>
          <p:cNvSpPr/>
          <p:nvPr/>
        </p:nvSpPr>
        <p:spPr>
          <a:xfrm>
            <a:off x="1603768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54B1C6F-92F1-4629-8D75-5A2AF8A3A80A}"/>
              </a:ext>
            </a:extLst>
          </p:cNvPr>
          <p:cNvSpPr/>
          <p:nvPr/>
        </p:nvSpPr>
        <p:spPr>
          <a:xfrm>
            <a:off x="2177710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FF9495-8A8A-4766-9239-DDA7A708ED2A}"/>
              </a:ext>
            </a:extLst>
          </p:cNvPr>
          <p:cNvSpPr/>
          <p:nvPr/>
        </p:nvSpPr>
        <p:spPr>
          <a:xfrm>
            <a:off x="2749279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9A8F870-F2BD-402C-BF60-6CD6660D7868}"/>
              </a:ext>
            </a:extLst>
          </p:cNvPr>
          <p:cNvSpPr/>
          <p:nvPr/>
        </p:nvSpPr>
        <p:spPr>
          <a:xfrm>
            <a:off x="3461529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D84546D-2070-4822-B18F-B24902D7177C}"/>
              </a:ext>
            </a:extLst>
          </p:cNvPr>
          <p:cNvSpPr/>
          <p:nvPr/>
        </p:nvSpPr>
        <p:spPr>
          <a:xfrm>
            <a:off x="4035471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E30F5A9-629B-44A4-8095-75018FEE6D6A}"/>
              </a:ext>
            </a:extLst>
          </p:cNvPr>
          <p:cNvSpPr/>
          <p:nvPr/>
        </p:nvSpPr>
        <p:spPr>
          <a:xfrm>
            <a:off x="4607040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9743CDF-BD07-4D9C-8B53-4105BEE36F62}"/>
              </a:ext>
            </a:extLst>
          </p:cNvPr>
          <p:cNvSpPr/>
          <p:nvPr/>
        </p:nvSpPr>
        <p:spPr>
          <a:xfrm>
            <a:off x="5387530" y="4195155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CAB841-E1B6-4D5B-859D-6CFCBB523077}"/>
              </a:ext>
            </a:extLst>
          </p:cNvPr>
          <p:cNvSpPr/>
          <p:nvPr/>
        </p:nvSpPr>
        <p:spPr>
          <a:xfrm>
            <a:off x="7245291" y="4195155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4D358B7-9AD6-4E8F-BA01-AC416C20EB49}"/>
              </a:ext>
            </a:extLst>
          </p:cNvPr>
          <p:cNvSpPr/>
          <p:nvPr/>
        </p:nvSpPr>
        <p:spPr>
          <a:xfrm>
            <a:off x="5454595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CFCD121-3318-4151-85A1-02778609959F}"/>
              </a:ext>
            </a:extLst>
          </p:cNvPr>
          <p:cNvSpPr/>
          <p:nvPr/>
        </p:nvSpPr>
        <p:spPr>
          <a:xfrm>
            <a:off x="6028537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6067896-B75F-4B94-92C5-5D267F72E16F}"/>
              </a:ext>
            </a:extLst>
          </p:cNvPr>
          <p:cNvSpPr/>
          <p:nvPr/>
        </p:nvSpPr>
        <p:spPr>
          <a:xfrm>
            <a:off x="6600106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98DE19A-6C70-4846-A1BB-8E5F9718BA38}"/>
              </a:ext>
            </a:extLst>
          </p:cNvPr>
          <p:cNvSpPr/>
          <p:nvPr/>
        </p:nvSpPr>
        <p:spPr>
          <a:xfrm>
            <a:off x="7312356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A5C31B0-0323-4B35-ADBA-DBB6D586C2D0}"/>
              </a:ext>
            </a:extLst>
          </p:cNvPr>
          <p:cNvSpPr/>
          <p:nvPr/>
        </p:nvSpPr>
        <p:spPr>
          <a:xfrm>
            <a:off x="7886298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6DF1B8C-C3F4-48EB-8B04-248EDC3B97C8}"/>
              </a:ext>
            </a:extLst>
          </p:cNvPr>
          <p:cNvSpPr/>
          <p:nvPr/>
        </p:nvSpPr>
        <p:spPr>
          <a:xfrm>
            <a:off x="8457867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8F4F92D-B337-4430-8F45-F831A1E762CE}"/>
              </a:ext>
            </a:extLst>
          </p:cNvPr>
          <p:cNvSpPr/>
          <p:nvPr/>
        </p:nvSpPr>
        <p:spPr>
          <a:xfrm>
            <a:off x="1480172" y="4994913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8786EE8-9FC6-496E-A68C-1DC12C059B3C}"/>
              </a:ext>
            </a:extLst>
          </p:cNvPr>
          <p:cNvSpPr/>
          <p:nvPr/>
        </p:nvSpPr>
        <p:spPr>
          <a:xfrm>
            <a:off x="5334002" y="4994913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612AD38-0938-43F4-A935-16E7E141D458}"/>
              </a:ext>
            </a:extLst>
          </p:cNvPr>
          <p:cNvSpPr/>
          <p:nvPr/>
        </p:nvSpPr>
        <p:spPr>
          <a:xfrm>
            <a:off x="1551415" y="5058447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2B7E7CC-329B-42E2-9DBE-03D3FB441C90}"/>
              </a:ext>
            </a:extLst>
          </p:cNvPr>
          <p:cNvSpPr/>
          <p:nvPr/>
        </p:nvSpPr>
        <p:spPr>
          <a:xfrm>
            <a:off x="3409176" y="5058447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E417EFF-713F-4459-94AB-D1DE0A2D7079}"/>
              </a:ext>
            </a:extLst>
          </p:cNvPr>
          <p:cNvSpPr/>
          <p:nvPr/>
        </p:nvSpPr>
        <p:spPr>
          <a:xfrm>
            <a:off x="1618480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D857C26-E827-4D5F-BE03-55D5B42DFD03}"/>
              </a:ext>
            </a:extLst>
          </p:cNvPr>
          <p:cNvSpPr/>
          <p:nvPr/>
        </p:nvSpPr>
        <p:spPr>
          <a:xfrm>
            <a:off x="2192422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0126CC4-0D6E-4CB4-8B0B-E24511242E49}"/>
              </a:ext>
            </a:extLst>
          </p:cNvPr>
          <p:cNvSpPr/>
          <p:nvPr/>
        </p:nvSpPr>
        <p:spPr>
          <a:xfrm>
            <a:off x="2763991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7DD2A18-8089-4ADF-999F-B671CBA1D4DD}"/>
              </a:ext>
            </a:extLst>
          </p:cNvPr>
          <p:cNvSpPr/>
          <p:nvPr/>
        </p:nvSpPr>
        <p:spPr>
          <a:xfrm>
            <a:off x="3476241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03FAF6-674F-4ED8-9C30-1FBE1F10B661}"/>
              </a:ext>
            </a:extLst>
          </p:cNvPr>
          <p:cNvSpPr/>
          <p:nvPr/>
        </p:nvSpPr>
        <p:spPr>
          <a:xfrm>
            <a:off x="4050183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9B3A44B-1190-4418-AD46-B6BBF431BE87}"/>
              </a:ext>
            </a:extLst>
          </p:cNvPr>
          <p:cNvSpPr/>
          <p:nvPr/>
        </p:nvSpPr>
        <p:spPr>
          <a:xfrm>
            <a:off x="4621752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1B7E370-BEE9-4F33-A811-351E48D978F4}"/>
              </a:ext>
            </a:extLst>
          </p:cNvPr>
          <p:cNvSpPr/>
          <p:nvPr/>
        </p:nvSpPr>
        <p:spPr>
          <a:xfrm>
            <a:off x="5402242" y="5053799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86D852-1257-4402-8EB4-1D6762B4BEC9}"/>
              </a:ext>
            </a:extLst>
          </p:cNvPr>
          <p:cNvSpPr/>
          <p:nvPr/>
        </p:nvSpPr>
        <p:spPr>
          <a:xfrm>
            <a:off x="7260003" y="5053799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04648C4-5715-4914-A6EF-8948A77C4DC3}"/>
              </a:ext>
            </a:extLst>
          </p:cNvPr>
          <p:cNvSpPr/>
          <p:nvPr/>
        </p:nvSpPr>
        <p:spPr>
          <a:xfrm>
            <a:off x="5469307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C31E5D-127B-4D3C-95E7-C8F6E8BAF484}"/>
              </a:ext>
            </a:extLst>
          </p:cNvPr>
          <p:cNvSpPr/>
          <p:nvPr/>
        </p:nvSpPr>
        <p:spPr>
          <a:xfrm>
            <a:off x="6043249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6EB2E3-2ACE-4CCA-A118-15C9968E2901}"/>
              </a:ext>
            </a:extLst>
          </p:cNvPr>
          <p:cNvSpPr/>
          <p:nvPr/>
        </p:nvSpPr>
        <p:spPr>
          <a:xfrm>
            <a:off x="6614818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1E9ACA5-10A1-4766-9D5D-E21F20885E11}"/>
              </a:ext>
            </a:extLst>
          </p:cNvPr>
          <p:cNvSpPr/>
          <p:nvPr/>
        </p:nvSpPr>
        <p:spPr>
          <a:xfrm>
            <a:off x="7327068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1FECC1A-29AC-4C25-8378-D6CCB92746CE}"/>
              </a:ext>
            </a:extLst>
          </p:cNvPr>
          <p:cNvSpPr/>
          <p:nvPr/>
        </p:nvSpPr>
        <p:spPr>
          <a:xfrm>
            <a:off x="7901010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009C4E9-67C4-49E1-9C8D-13BD85FF5F7D}"/>
              </a:ext>
            </a:extLst>
          </p:cNvPr>
          <p:cNvSpPr/>
          <p:nvPr/>
        </p:nvSpPr>
        <p:spPr>
          <a:xfrm>
            <a:off x="8472579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91931" y="5803216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2CC09-AA98-43AF-BCEC-1AA9BCB973CC}"/>
              </a:ext>
            </a:extLst>
          </p:cNvPr>
          <p:cNvSpPr txBox="1"/>
          <p:nvPr/>
        </p:nvSpPr>
        <p:spPr>
          <a:xfrm>
            <a:off x="2109542" y="4302295"/>
            <a:ext cx="161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padding='valid'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filter_num=5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1570" y="249490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10487" y="435772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5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84215" y="3683002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96B09-1B3D-40CB-B989-AE026C1EFD4A}"/>
              </a:ext>
            </a:extLst>
          </p:cNvPr>
          <p:cNvSpPr txBox="1"/>
          <p:nvPr/>
        </p:nvSpPr>
        <p:spPr>
          <a:xfrm>
            <a:off x="2623457" y="846543"/>
            <a:ext cx="723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(1,5,5,16)=&gt;(1,400)(400,84)=&gt;(1,84)(84,26)=&gt;(1,26)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46844" y="3719975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0134" y="3031919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28471" y="2597919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366398" y="2882000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52288" y="281590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30991" y="2851394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4519" y="4501880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6626" y="4076338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1383" y="4679521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984" y="4721329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0991" y="35488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8438196" y="200747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 * 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5ABEF-978B-4FE4-A872-9DECBC1577BC}"/>
              </a:ext>
            </a:extLst>
          </p:cNvPr>
          <p:cNvSpPr txBox="1"/>
          <p:nvPr/>
        </p:nvSpPr>
        <p:spPr>
          <a:xfrm>
            <a:off x="7164436" y="160641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 * a(1-a)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1E1C2-A177-4F92-9536-93A238FF9D6D}"/>
              </a:ext>
            </a:extLst>
          </p:cNvPr>
          <p:cNvSpPr txBox="1"/>
          <p:nvPr/>
        </p:nvSpPr>
        <p:spPr>
          <a:xfrm>
            <a:off x="7111201" y="201421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19438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694176" y="2797045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90835" y="118162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381940" y="3385323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92F06A6-A74B-4F6F-A075-4E60B071992D}"/>
              </a:ext>
            </a:extLst>
          </p:cNvPr>
          <p:cNvCxnSpPr/>
          <p:nvPr/>
        </p:nvCxnSpPr>
        <p:spPr>
          <a:xfrm flipH="1">
            <a:off x="9166302" y="1721005"/>
            <a:ext cx="1111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626E47-5B51-4A69-B194-D3CD04F21008}"/>
              </a:ext>
            </a:extLst>
          </p:cNvPr>
          <p:cNvCxnSpPr/>
          <p:nvPr/>
        </p:nvCxnSpPr>
        <p:spPr>
          <a:xfrm flipH="1">
            <a:off x="9170019" y="2254207"/>
            <a:ext cx="1111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6D3377-8D78-4C04-989F-930A1810EA52}"/>
              </a:ext>
            </a:extLst>
          </p:cNvPr>
          <p:cNvCxnSpPr/>
          <p:nvPr/>
        </p:nvCxnSpPr>
        <p:spPr>
          <a:xfrm flipH="1">
            <a:off x="9166301" y="2797045"/>
            <a:ext cx="1111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48175" y="3459073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F5E661-286C-4192-A102-A1CE046B9EBD}"/>
              </a:ext>
            </a:extLst>
          </p:cNvPr>
          <p:cNvSpPr txBox="1"/>
          <p:nvPr/>
        </p:nvSpPr>
        <p:spPr>
          <a:xfrm>
            <a:off x="1964556" y="2214304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(1,4,4,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09C01A-70DC-4C84-81B2-BC1820BFB0A7}"/>
              </a:ext>
            </a:extLst>
          </p:cNvPr>
          <p:cNvSpPr txBox="1"/>
          <p:nvPr/>
        </p:nvSpPr>
        <p:spPr>
          <a:xfrm>
            <a:off x="4748298" y="2264858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(3,3,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BD821E-8346-4EF2-926E-6B8134F9574B}"/>
              </a:ext>
            </a:extLst>
          </p:cNvPr>
          <p:cNvSpPr txBox="1"/>
          <p:nvPr/>
        </p:nvSpPr>
        <p:spPr>
          <a:xfrm>
            <a:off x="6526695" y="2735278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(1,2,2,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DD0AC3F-1E70-415A-A57D-32FFAB8891F6}"/>
              </a:ext>
            </a:extLst>
          </p:cNvPr>
          <p:cNvSpPr txBox="1"/>
          <p:nvPr/>
        </p:nvSpPr>
        <p:spPr>
          <a:xfrm>
            <a:off x="6109753" y="1675420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D35B01AB-D6B5-4EE0-B3A6-74BCACE64B50}"/>
              </a:ext>
            </a:extLst>
          </p:cNvPr>
          <p:cNvSpPr txBox="1"/>
          <p:nvPr/>
        </p:nvSpPr>
        <p:spPr>
          <a:xfrm>
            <a:off x="197580" y="453096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(1,4,4,3)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F1D22C2-E3E5-4FC3-9CFB-2E43A54E8ACD}"/>
              </a:ext>
            </a:extLst>
          </p:cNvPr>
          <p:cNvSpPr txBox="1"/>
          <p:nvPr/>
        </p:nvSpPr>
        <p:spPr>
          <a:xfrm>
            <a:off x="1752223" y="5676379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(3,3,3,5)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B66B586A-98FE-4BD5-AD7A-047B9D04E4D0}"/>
              </a:ext>
            </a:extLst>
          </p:cNvPr>
          <p:cNvSpPr txBox="1"/>
          <p:nvPr/>
        </p:nvSpPr>
        <p:spPr>
          <a:xfrm>
            <a:off x="3381935" y="450983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(1,2,2,5)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E909368D-EE06-4E9D-8287-F22AA4FB223C}"/>
              </a:ext>
            </a:extLst>
          </p:cNvPr>
          <p:cNvSpPr txBox="1"/>
          <p:nvPr/>
        </p:nvSpPr>
        <p:spPr>
          <a:xfrm>
            <a:off x="5996573" y="4494435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(1,1,1,5)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F759AA8-BD39-4B05-B70C-1D0BA8601DAB}"/>
              </a:ext>
            </a:extLst>
          </p:cNvPr>
          <p:cNvSpPr txBox="1"/>
          <p:nvPr/>
        </p:nvSpPr>
        <p:spPr>
          <a:xfrm>
            <a:off x="7094713" y="4917584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3FD0838D-A620-432A-BB84-9C92E398EA2F}"/>
              </a:ext>
            </a:extLst>
          </p:cNvPr>
          <p:cNvSpPr txBox="1"/>
          <p:nvPr/>
        </p:nvSpPr>
        <p:spPr>
          <a:xfrm>
            <a:off x="7514705" y="492521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(5,100)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6754C80E-FE06-4825-8C44-BF509FEFB547}"/>
              </a:ext>
            </a:extLst>
          </p:cNvPr>
          <p:cNvSpPr txBox="1"/>
          <p:nvPr/>
        </p:nvSpPr>
        <p:spPr>
          <a:xfrm>
            <a:off x="8512142" y="4947479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(1,100)(100,10) =&gt; (1,10)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1" y="2085757"/>
            <a:ext cx="4399338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C1DC35-375C-4304-9BA5-30914191D9EC}"/>
              </a:ext>
            </a:extLst>
          </p:cNvPr>
          <p:cNvGrpSpPr/>
          <p:nvPr/>
        </p:nvGrpSpPr>
        <p:grpSpPr>
          <a:xfrm>
            <a:off x="5653669" y="1684285"/>
            <a:ext cx="2232017" cy="1419334"/>
            <a:chOff x="5898840" y="1107867"/>
            <a:chExt cx="3714750" cy="2362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F8DF3A-3F87-40D1-A924-DCC860BD3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840" y="1107867"/>
              <a:ext cx="371475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498D820-0023-490C-A880-683BC1F53042}"/>
                </a:ext>
              </a:extLst>
            </p:cNvPr>
            <p:cNvSpPr/>
            <p:nvPr/>
          </p:nvSpPr>
          <p:spPr>
            <a:xfrm>
              <a:off x="7902498" y="2145382"/>
              <a:ext cx="81775" cy="81775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650477-6767-4FDD-95F7-9F59C078CD2C}"/>
                </a:ext>
              </a:extLst>
            </p:cNvPr>
            <p:cNvSpPr/>
            <p:nvPr/>
          </p:nvSpPr>
          <p:spPr>
            <a:xfrm>
              <a:off x="8013700" y="2140700"/>
              <a:ext cx="81775" cy="81775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90C3BB8-C491-4DE2-87E1-4D49F6A9BC07}"/>
                </a:ext>
              </a:extLst>
            </p:cNvPr>
            <p:cNvSpPr/>
            <p:nvPr/>
          </p:nvSpPr>
          <p:spPr>
            <a:xfrm>
              <a:off x="8124902" y="2136018"/>
              <a:ext cx="81775" cy="81775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CC1AD6-A2DB-4BEF-835E-372B391A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67" y="1673458"/>
            <a:ext cx="2133709" cy="1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</a:t>
            </a:r>
            <a:endParaRPr lang="en-US" altLang="ko-KR" sz="105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</a:t>
            </a:r>
            <a:endParaRPr lang="en-US" altLang="ko-KR" sz="105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</a:t>
            </a:r>
            <a:endParaRPr lang="en-US" altLang="ko-KR" sz="105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</a:t>
            </a:r>
            <a:endParaRPr lang="en-US" altLang="ko-KR" sz="105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A9275-1DC1-4E22-95AB-AA4CAF600B8C}"/>
              </a:ext>
            </a:extLst>
          </p:cNvPr>
          <p:cNvSpPr txBox="1"/>
          <p:nvPr/>
        </p:nvSpPr>
        <p:spPr>
          <a:xfrm>
            <a:off x="5839521" y="454598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(3,3,1,10)+(10,)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E0E86-7859-429B-86E9-E2101E983E12}"/>
              </a:ext>
            </a:extLst>
          </p:cNvPr>
          <p:cNvSpPr txBox="1"/>
          <p:nvPr/>
        </p:nvSpPr>
        <p:spPr>
          <a:xfrm>
            <a:off x="5929475" y="51814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1960 = 14*14*10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7060D-0496-47D6-88F6-1CFA97378183}"/>
              </a:ext>
            </a:extLst>
          </p:cNvPr>
          <p:cNvSpPr txBox="1"/>
          <p:nvPr/>
        </p:nvSpPr>
        <p:spPr>
          <a:xfrm>
            <a:off x="5839521" y="5527227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(None,1960)(1960,100) + (100,)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2504E-58E6-438A-90B8-6E8B7820337A}"/>
              </a:ext>
            </a:extLst>
          </p:cNvPr>
          <p:cNvSpPr txBox="1"/>
          <p:nvPr/>
        </p:nvSpPr>
        <p:spPr>
          <a:xfrm>
            <a:off x="5787482" y="580170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(None,100)(100,10) + (10,)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75552</TotalTime>
  <Words>28438</Words>
  <Application>Microsoft Office PowerPoint</Application>
  <PresentationFormat>사용자 지정</PresentationFormat>
  <Paragraphs>7342</Paragraphs>
  <Slides>313</Slides>
  <Notes>297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313</vt:i4>
      </vt:variant>
    </vt:vector>
  </HeadingPairs>
  <TitlesOfParts>
    <vt:vector size="329" baseType="lpstr">
      <vt:lpstr>Calvin</vt:lpstr>
      <vt:lpstr>Candara</vt:lpstr>
      <vt:lpstr>Microsoft Sans Serif</vt:lpstr>
      <vt:lpstr>Arial</vt:lpstr>
      <vt:lpstr>맑은 고딕 Semilight</vt:lpstr>
      <vt:lpstr>Cambria Math</vt:lpstr>
      <vt:lpstr>고도 B</vt:lpstr>
      <vt:lpstr>굴림</vt:lpstr>
      <vt:lpstr>Consolas</vt:lpstr>
      <vt:lpstr>나눔스퀘어 ExtraBold</vt:lpstr>
      <vt:lpstr>맑은 고딕</vt:lpstr>
      <vt:lpstr>맑은 고딕</vt:lpstr>
      <vt:lpstr>Wingdings</vt:lpstr>
      <vt:lpstr>고도 M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3903</cp:revision>
  <dcterms:created xsi:type="dcterms:W3CDTF">2008-02-04T08:04:25Z</dcterms:created>
  <dcterms:modified xsi:type="dcterms:W3CDTF">2021-08-10T01:38:32Z</dcterms:modified>
</cp:coreProperties>
</file>